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15" r:id="rId1"/>
  </p:sldMasterIdLst>
  <p:notesMasterIdLst>
    <p:notesMasterId r:id="rId8"/>
  </p:notesMasterIdLst>
  <p:sldIdLst>
    <p:sldId id="274" r:id="rId2"/>
    <p:sldId id="296" r:id="rId3"/>
    <p:sldId id="299" r:id="rId4"/>
    <p:sldId id="298" r:id="rId5"/>
    <p:sldId id="297" r:id="rId6"/>
    <p:sldId id="30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00000"/>
    <a:srgbClr val="0B4911"/>
    <a:srgbClr val="0099FF"/>
    <a:srgbClr val="3FC80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046" autoAdjust="0"/>
  </p:normalViewPr>
  <p:slideViewPr>
    <p:cSldViewPr>
      <p:cViewPr>
        <p:scale>
          <a:sx n="140" d="100"/>
          <a:sy n="140" d="100"/>
        </p:scale>
        <p:origin x="906" y="9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Численность преступлений, совершенных несовершеннолетними, в Вологодской области  </a:t>
            </a:r>
          </a:p>
          <a:p>
            <a:pPr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2015-2017 годы</a:t>
            </a:r>
            <a:endParaRPr lang="en-US" sz="1200" dirty="0">
              <a:solidFill>
                <a:schemeClr val="tx1"/>
              </a:solidFill>
            </a:endParaRP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ln>
              <a:solidFill>
                <a:srgbClr val="8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5648522713162575E-2"/>
                  <c:y val="-5.537629720066279E-2"/>
                </c:manualLayout>
              </c:layout>
              <c:showVal val="1"/>
            </c:dLbl>
            <c:dLbl>
              <c:idx val="1"/>
              <c:layout>
                <c:manualLayout>
                  <c:x val="-3.7348791310769472E-2"/>
                  <c:y val="-3.6917531467108564E-2"/>
                </c:manualLayout>
              </c:layout>
              <c:showVal val="1"/>
            </c:dLbl>
            <c:dLbl>
              <c:idx val="2"/>
              <c:layout>
                <c:manualLayout>
                  <c:x val="-1.65994628047864E-2"/>
                  <c:y val="4.1532222900497087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1010</c:v>
                </c:pt>
                <c:pt idx="1">
                  <c:v>995</c:v>
                </c:pt>
                <c:pt idx="2">
                  <c:v>595</c:v>
                </c:pt>
              </c:numCache>
            </c:numRef>
          </c:val>
        </c:ser>
        <c:marker val="1"/>
        <c:axId val="98398592"/>
        <c:axId val="98400128"/>
      </c:lineChart>
      <c:catAx>
        <c:axId val="983985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>
                <a:solidFill>
                  <a:schemeClr val="tx1"/>
                </a:solidFill>
              </a:defRPr>
            </a:pPr>
            <a:endParaRPr lang="ru-RU"/>
          </a:p>
        </c:txPr>
        <c:crossAx val="98400128"/>
        <c:crosses val="autoZero"/>
        <c:auto val="1"/>
        <c:lblAlgn val="ctr"/>
        <c:lblOffset val="100"/>
      </c:catAx>
      <c:valAx>
        <c:axId val="98400128"/>
        <c:scaling>
          <c:orientation val="minMax"/>
        </c:scaling>
        <c:delete val="1"/>
        <c:axPos val="l"/>
        <c:numFmt formatCode="General" sourceLinked="1"/>
        <c:tickLblPos val="none"/>
        <c:crossAx val="9839859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600" dirty="0">
                <a:solidFill>
                  <a:schemeClr val="tx1"/>
                </a:solidFill>
              </a:rPr>
              <a:t>Численность несовершеннолетних, совершивших преступления</a:t>
            </a:r>
          </a:p>
        </c:rich>
      </c:tx>
      <c:layout>
        <c:manualLayout>
          <c:xMode val="edge"/>
          <c:yMode val="edge"/>
          <c:x val="0.14528668229645902"/>
          <c:y val="3.2067144054700999E-2"/>
        </c:manualLayout>
      </c:layout>
    </c:title>
    <c:plotArea>
      <c:layout>
        <c:manualLayout>
          <c:layoutTarget val="inner"/>
          <c:xMode val="edge"/>
          <c:yMode val="edge"/>
          <c:x val="1.6581728335977871E-2"/>
          <c:y val="0.15247926998010325"/>
          <c:w val="0.96683654332804425"/>
          <c:h val="0.72994120181932654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8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1.9596588033428387E-2"/>
                  <c:y val="-5.8789764100285219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rgbClr val="80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9 мес. 2020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867</c:v>
                </c:pt>
                <c:pt idx="1">
                  <c:v>779</c:v>
                </c:pt>
                <c:pt idx="2">
                  <c:v>589</c:v>
                </c:pt>
                <c:pt idx="3">
                  <c:v>524</c:v>
                </c:pt>
                <c:pt idx="4">
                  <c:v>557</c:v>
                </c:pt>
                <c:pt idx="5">
                  <c:v>328</c:v>
                </c:pt>
              </c:numCache>
            </c:numRef>
          </c:val>
        </c:ser>
        <c:marker val="1"/>
        <c:axId val="148855040"/>
        <c:axId val="148856832"/>
      </c:lineChart>
      <c:catAx>
        <c:axId val="148855040"/>
        <c:scaling>
          <c:orientation val="minMax"/>
        </c:scaling>
        <c:delete val="1"/>
        <c:axPos val="b"/>
        <c:numFmt formatCode="General" sourceLinked="1"/>
        <c:tickLblPos val="none"/>
        <c:crossAx val="148856832"/>
        <c:crosses val="autoZero"/>
        <c:auto val="1"/>
        <c:lblAlgn val="ctr"/>
        <c:lblOffset val="100"/>
      </c:catAx>
      <c:valAx>
        <c:axId val="148856832"/>
        <c:scaling>
          <c:orientation val="minMax"/>
        </c:scaling>
        <c:delete val="1"/>
        <c:axPos val="l"/>
        <c:numFmt formatCode="General" sourceLinked="1"/>
        <c:tickLblPos val="none"/>
        <c:crossAx val="148855040"/>
        <c:crosses val="autoZero"/>
        <c:crossBetween val="between"/>
      </c:valAx>
    </c:plotArea>
    <c:plotVisOnly val="1"/>
  </c:chart>
  <c:txPr>
    <a:bodyPr/>
    <a:lstStyle/>
    <a:p>
      <a:pPr>
        <a:defRPr sz="1800">
          <a:solidFill>
            <a:srgbClr val="002060"/>
          </a:solidFill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600" dirty="0" smtClean="0"/>
              <a:t>Численность преступлений, совершенных несовершеннолетними</a:t>
            </a:r>
            <a:endParaRPr lang="ru-RU" sz="1600" dirty="0"/>
          </a:p>
        </c:rich>
      </c:tx>
      <c:layout>
        <c:manualLayout>
          <c:xMode val="edge"/>
          <c:yMode val="edge"/>
          <c:x val="0.15338158058411366"/>
          <c:y val="0"/>
        </c:manualLayout>
      </c:layout>
    </c:title>
    <c:plotArea>
      <c:layout>
        <c:manualLayout>
          <c:layoutTarget val="inner"/>
          <c:xMode val="edge"/>
          <c:yMode val="edge"/>
          <c:x val="9.0445790923515609E-3"/>
          <c:y val="2.749286027042744E-3"/>
          <c:w val="0.96683654332804425"/>
          <c:h val="0.73788410764816992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6178316369406251E-2"/>
                  <c:y val="-8.2997314023932026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9 мес. 2020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1010</c:v>
                </c:pt>
                <c:pt idx="1">
                  <c:v>995</c:v>
                </c:pt>
                <c:pt idx="2">
                  <c:v>595</c:v>
                </c:pt>
                <c:pt idx="3">
                  <c:v>570</c:v>
                </c:pt>
                <c:pt idx="4">
                  <c:v>654</c:v>
                </c:pt>
                <c:pt idx="5">
                  <c:v>372</c:v>
                </c:pt>
              </c:numCache>
            </c:numRef>
          </c:val>
        </c:ser>
        <c:marker val="1"/>
        <c:axId val="148888960"/>
        <c:axId val="148894848"/>
      </c:lineChart>
      <c:catAx>
        <c:axId val="148888960"/>
        <c:scaling>
          <c:orientation val="minMax"/>
        </c:scaling>
        <c:delete val="1"/>
        <c:axPos val="b"/>
        <c:numFmt formatCode="General" sourceLinked="1"/>
        <c:tickLblPos val="none"/>
        <c:crossAx val="148894848"/>
        <c:crosses val="autoZero"/>
        <c:auto val="1"/>
        <c:lblAlgn val="ctr"/>
        <c:lblOffset val="100"/>
      </c:catAx>
      <c:valAx>
        <c:axId val="148894848"/>
        <c:scaling>
          <c:orientation val="minMax"/>
        </c:scaling>
        <c:delete val="1"/>
        <c:axPos val="l"/>
        <c:numFmt formatCode="General" sourceLinked="1"/>
        <c:tickLblPos val="none"/>
        <c:crossAx val="1488889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600" dirty="0" smtClean="0"/>
              <a:t>Численность несовершеннолетних, совершивших преступления повторно</a:t>
            </a:r>
            <a:endParaRPr lang="ru-RU" sz="16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1.6581728335977871E-2"/>
          <c:y val="0.14799458556892378"/>
          <c:w val="0.96683654332804425"/>
          <c:h val="0.64572237071697913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6178316369406251E-2"/>
                  <c:y val="-5.706065339145322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rgbClr val="0B491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9 мес. 2020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72</c:v>
                </c:pt>
                <c:pt idx="1">
                  <c:v>62</c:v>
                </c:pt>
                <c:pt idx="2">
                  <c:v>66</c:v>
                </c:pt>
                <c:pt idx="3">
                  <c:v>48</c:v>
                </c:pt>
                <c:pt idx="4">
                  <c:v>67</c:v>
                </c:pt>
                <c:pt idx="5">
                  <c:v>42</c:v>
                </c:pt>
              </c:numCache>
            </c:numRef>
          </c:val>
        </c:ser>
        <c:marker val="1"/>
        <c:axId val="148951808"/>
        <c:axId val="148953344"/>
      </c:lineChart>
      <c:catAx>
        <c:axId val="14895180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48953344"/>
        <c:crosses val="autoZero"/>
        <c:auto val="1"/>
        <c:lblAlgn val="ctr"/>
        <c:lblOffset val="100"/>
      </c:catAx>
      <c:valAx>
        <c:axId val="148953344"/>
        <c:scaling>
          <c:orientation val="minMax"/>
        </c:scaling>
        <c:delete val="1"/>
        <c:axPos val="l"/>
        <c:numFmt formatCode="General" sourceLinked="1"/>
        <c:tickLblPos val="none"/>
        <c:crossAx val="14895180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510FF2-226C-4182-8032-87800A2644B4}" type="doc">
      <dgm:prSet loTypeId="urn:microsoft.com/office/officeart/2005/8/layout/cycle8" loCatId="cycle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4BC4A24-1C1B-4A0E-BE63-EF2FF08A0EDB}">
      <dgm:prSet phldrT="[Текст]" custT="1"/>
      <dgm:spPr/>
      <dgm:t>
        <a:bodyPr/>
        <a:lstStyle/>
        <a:p>
          <a:r>
            <a:rPr lang="ru-RU" sz="800" b="1" dirty="0" smtClean="0"/>
            <a:t>Службы социального сопровождения</a:t>
          </a:r>
          <a:endParaRPr lang="ru-RU" sz="800" b="1" dirty="0"/>
        </a:p>
      </dgm:t>
    </dgm:pt>
    <dgm:pt modelId="{6BC94C46-0051-4C5F-923E-693E0B580610}" type="parTrans" cxnId="{0E2DE075-B35E-4DCD-A912-3507CF8368A5}">
      <dgm:prSet/>
      <dgm:spPr/>
      <dgm:t>
        <a:bodyPr/>
        <a:lstStyle/>
        <a:p>
          <a:endParaRPr lang="ru-RU"/>
        </a:p>
      </dgm:t>
    </dgm:pt>
    <dgm:pt modelId="{414577AF-F831-46BE-A04F-E0D0AD4BD6F8}" type="sibTrans" cxnId="{0E2DE075-B35E-4DCD-A912-3507CF8368A5}">
      <dgm:prSet/>
      <dgm:spPr/>
      <dgm:t>
        <a:bodyPr/>
        <a:lstStyle/>
        <a:p>
          <a:endParaRPr lang="ru-RU"/>
        </a:p>
      </dgm:t>
    </dgm:pt>
    <dgm:pt modelId="{17B3A5E7-2AAD-47CD-807A-A046ADDF78B4}">
      <dgm:prSet phldrT="[Текст]" custT="1"/>
      <dgm:spPr/>
      <dgm:t>
        <a:bodyPr/>
        <a:lstStyle/>
        <a:p>
          <a:r>
            <a:rPr lang="ru-RU" sz="800" b="1" dirty="0" smtClean="0"/>
            <a:t>Школы профилактики агрессии</a:t>
          </a:r>
          <a:endParaRPr lang="ru-RU" sz="800" b="1" dirty="0"/>
        </a:p>
      </dgm:t>
    </dgm:pt>
    <dgm:pt modelId="{7774A2FC-7774-43F9-B039-66908C327273}" type="parTrans" cxnId="{F111E11A-DFF7-4013-BC19-DAADA774721B}">
      <dgm:prSet/>
      <dgm:spPr/>
      <dgm:t>
        <a:bodyPr/>
        <a:lstStyle/>
        <a:p>
          <a:endParaRPr lang="ru-RU"/>
        </a:p>
      </dgm:t>
    </dgm:pt>
    <dgm:pt modelId="{65D017A5-4C0C-4A02-BB9D-2D2FF5AFD2A5}" type="sibTrans" cxnId="{F111E11A-DFF7-4013-BC19-DAADA774721B}">
      <dgm:prSet/>
      <dgm:spPr/>
      <dgm:t>
        <a:bodyPr/>
        <a:lstStyle/>
        <a:p>
          <a:endParaRPr lang="ru-RU"/>
        </a:p>
      </dgm:t>
    </dgm:pt>
    <dgm:pt modelId="{18523813-F014-403E-B037-C6DD7E23547E}">
      <dgm:prSet phldrT="[Текст]" custT="1"/>
      <dgm:spPr/>
      <dgm:t>
        <a:bodyPr/>
        <a:lstStyle/>
        <a:p>
          <a:r>
            <a:rPr lang="ru-RU" sz="800" b="1" dirty="0" err="1" smtClean="0"/>
            <a:t>Профориента-ционное</a:t>
          </a:r>
          <a:r>
            <a:rPr lang="ru-RU" sz="800" b="1" dirty="0" smtClean="0"/>
            <a:t> консультирование</a:t>
          </a:r>
          <a:endParaRPr lang="ru-RU" sz="800" b="1" dirty="0"/>
        </a:p>
      </dgm:t>
    </dgm:pt>
    <dgm:pt modelId="{175ACDA6-412A-4455-A499-366AF1170270}" type="parTrans" cxnId="{B7CE3A7B-2E39-42E8-8816-035AAF9EAFE8}">
      <dgm:prSet/>
      <dgm:spPr/>
      <dgm:t>
        <a:bodyPr/>
        <a:lstStyle/>
        <a:p>
          <a:endParaRPr lang="ru-RU"/>
        </a:p>
      </dgm:t>
    </dgm:pt>
    <dgm:pt modelId="{42B73067-805F-4BD4-9DE4-306753698A1C}" type="sibTrans" cxnId="{B7CE3A7B-2E39-42E8-8816-035AAF9EAFE8}">
      <dgm:prSet/>
      <dgm:spPr/>
      <dgm:t>
        <a:bodyPr/>
        <a:lstStyle/>
        <a:p>
          <a:endParaRPr lang="ru-RU"/>
        </a:p>
      </dgm:t>
    </dgm:pt>
    <dgm:pt modelId="{CEF1641C-732C-46D9-8071-D81BDD5E178C}">
      <dgm:prSet phldrT="[Текст]" custT="1"/>
      <dgm:spPr/>
      <dgm:t>
        <a:bodyPr/>
        <a:lstStyle/>
        <a:p>
          <a:r>
            <a:rPr lang="ru-RU" sz="800" b="1" dirty="0" smtClean="0"/>
            <a:t>Содействие трудоустройству </a:t>
          </a:r>
          <a:r>
            <a:rPr lang="ru-RU" sz="800" b="1" dirty="0" err="1" smtClean="0"/>
            <a:t>несовершеннолет-них</a:t>
          </a:r>
          <a:endParaRPr lang="ru-RU" sz="800" b="1" dirty="0"/>
        </a:p>
      </dgm:t>
    </dgm:pt>
    <dgm:pt modelId="{FC45FC3D-3477-4382-B95E-7BDAE519889F}" type="parTrans" cxnId="{ECB270DF-E53E-405C-AB22-EB1197D481E2}">
      <dgm:prSet/>
      <dgm:spPr/>
      <dgm:t>
        <a:bodyPr/>
        <a:lstStyle/>
        <a:p>
          <a:endParaRPr lang="ru-RU"/>
        </a:p>
      </dgm:t>
    </dgm:pt>
    <dgm:pt modelId="{7D104361-B44E-4391-AA7A-267AAFA700FB}" type="sibTrans" cxnId="{ECB270DF-E53E-405C-AB22-EB1197D481E2}">
      <dgm:prSet/>
      <dgm:spPr/>
      <dgm:t>
        <a:bodyPr/>
        <a:lstStyle/>
        <a:p>
          <a:endParaRPr lang="ru-RU"/>
        </a:p>
      </dgm:t>
    </dgm:pt>
    <dgm:pt modelId="{E20D922C-AA9F-4122-8F3A-25FD7CB1A888}">
      <dgm:prSet phldrT="[Текст]" custT="1"/>
      <dgm:spPr/>
      <dgm:t>
        <a:bodyPr/>
        <a:lstStyle/>
        <a:p>
          <a:r>
            <a:rPr lang="ru-RU" sz="800" b="1" dirty="0" smtClean="0"/>
            <a:t>Школьные службы примирения</a:t>
          </a:r>
          <a:endParaRPr lang="ru-RU" sz="800" b="1" dirty="0"/>
        </a:p>
      </dgm:t>
    </dgm:pt>
    <dgm:pt modelId="{167ADB2C-59AF-4519-B600-E9DAAA002C78}" type="parTrans" cxnId="{48414994-BF82-43CA-BD0D-3F59634246EB}">
      <dgm:prSet/>
      <dgm:spPr/>
      <dgm:t>
        <a:bodyPr/>
        <a:lstStyle/>
        <a:p>
          <a:endParaRPr lang="ru-RU"/>
        </a:p>
      </dgm:t>
    </dgm:pt>
    <dgm:pt modelId="{44B01F1B-72BB-4FB3-A951-E2824AC9A76B}" type="sibTrans" cxnId="{48414994-BF82-43CA-BD0D-3F59634246EB}">
      <dgm:prSet/>
      <dgm:spPr/>
      <dgm:t>
        <a:bodyPr/>
        <a:lstStyle/>
        <a:p>
          <a:endParaRPr lang="ru-RU"/>
        </a:p>
      </dgm:t>
    </dgm:pt>
    <dgm:pt modelId="{F05F8B32-2617-4C96-8376-60EBFD47B633}">
      <dgm:prSet custT="1"/>
      <dgm:spPr/>
      <dgm:t>
        <a:bodyPr/>
        <a:lstStyle/>
        <a:p>
          <a:r>
            <a:rPr lang="ru-RU" sz="800" b="1" dirty="0" smtClean="0"/>
            <a:t>Вовлечения подростков, склонных к противоправному поведению, в занятия спортом</a:t>
          </a:r>
          <a:endParaRPr lang="ru-RU" sz="800" b="1" dirty="0"/>
        </a:p>
      </dgm:t>
    </dgm:pt>
    <dgm:pt modelId="{4AC891F8-B2A6-4331-AA3A-4924167D6E8A}" type="parTrans" cxnId="{E3A72942-81BC-4997-8F89-AB80293CF2B5}">
      <dgm:prSet/>
      <dgm:spPr/>
      <dgm:t>
        <a:bodyPr/>
        <a:lstStyle/>
        <a:p>
          <a:endParaRPr lang="ru-RU"/>
        </a:p>
      </dgm:t>
    </dgm:pt>
    <dgm:pt modelId="{A0B6378E-5383-4F9D-8352-34FEE87E925D}" type="sibTrans" cxnId="{E3A72942-81BC-4997-8F89-AB80293CF2B5}">
      <dgm:prSet/>
      <dgm:spPr/>
      <dgm:t>
        <a:bodyPr/>
        <a:lstStyle/>
        <a:p>
          <a:endParaRPr lang="ru-RU"/>
        </a:p>
      </dgm:t>
    </dgm:pt>
    <dgm:pt modelId="{72A91E32-CD0B-44BA-8DBB-78BF34290938}">
      <dgm:prSet custT="1"/>
      <dgm:spPr/>
      <dgm:t>
        <a:bodyPr/>
        <a:lstStyle/>
        <a:p>
          <a:r>
            <a:rPr lang="ru-RU" sz="800" b="1" dirty="0" smtClean="0"/>
            <a:t>«</a:t>
          </a:r>
          <a:r>
            <a:rPr lang="ru-RU" sz="800" b="1" dirty="0" err="1" smtClean="0"/>
            <a:t>Библиоадаптация</a:t>
          </a:r>
          <a:r>
            <a:rPr lang="ru-RU" sz="800" b="1" dirty="0" smtClean="0"/>
            <a:t>»  воспитанников ЦВСНП</a:t>
          </a:r>
          <a:endParaRPr lang="ru-RU" sz="800" b="1" dirty="0"/>
        </a:p>
      </dgm:t>
    </dgm:pt>
    <dgm:pt modelId="{F09C7DB4-9B28-4760-B195-1C5BFA8E9A4F}" type="parTrans" cxnId="{93086424-5C88-40AF-B210-A13744E10777}">
      <dgm:prSet/>
      <dgm:spPr/>
      <dgm:t>
        <a:bodyPr/>
        <a:lstStyle/>
        <a:p>
          <a:endParaRPr lang="ru-RU"/>
        </a:p>
      </dgm:t>
    </dgm:pt>
    <dgm:pt modelId="{474DC559-2188-4898-A092-60C2D31EB394}" type="sibTrans" cxnId="{93086424-5C88-40AF-B210-A13744E10777}">
      <dgm:prSet/>
      <dgm:spPr/>
      <dgm:t>
        <a:bodyPr/>
        <a:lstStyle/>
        <a:p>
          <a:endParaRPr lang="ru-RU"/>
        </a:p>
      </dgm:t>
    </dgm:pt>
    <dgm:pt modelId="{B380F17A-5C37-4471-80EC-5CA6C335776A}" type="pres">
      <dgm:prSet presAssocID="{BD510FF2-226C-4182-8032-87800A2644B4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192106-3521-41AE-A0AE-923EC90F2561}" type="pres">
      <dgm:prSet presAssocID="{BD510FF2-226C-4182-8032-87800A2644B4}" presName="wedge1" presStyleLbl="node1" presStyleIdx="0" presStyleCnt="7"/>
      <dgm:spPr/>
      <dgm:t>
        <a:bodyPr/>
        <a:lstStyle/>
        <a:p>
          <a:endParaRPr lang="ru-RU"/>
        </a:p>
      </dgm:t>
    </dgm:pt>
    <dgm:pt modelId="{90996622-D8B7-49CA-B055-D79213940CFB}" type="pres">
      <dgm:prSet presAssocID="{BD510FF2-226C-4182-8032-87800A2644B4}" presName="dummy1a" presStyleCnt="0"/>
      <dgm:spPr/>
    </dgm:pt>
    <dgm:pt modelId="{37EB8256-D96C-4AAC-A639-00D27FCE15DF}" type="pres">
      <dgm:prSet presAssocID="{BD510FF2-226C-4182-8032-87800A2644B4}" presName="dummy1b" presStyleCnt="0"/>
      <dgm:spPr/>
    </dgm:pt>
    <dgm:pt modelId="{7C7C9DC9-68CA-4E02-99BC-6E73D0CA5E18}" type="pres">
      <dgm:prSet presAssocID="{BD510FF2-226C-4182-8032-87800A2644B4}" presName="wedge1Tx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3885C9-CB9E-4CBC-92C9-16A6AFC0DA14}" type="pres">
      <dgm:prSet presAssocID="{BD510FF2-226C-4182-8032-87800A2644B4}" presName="wedge2" presStyleLbl="node1" presStyleIdx="1" presStyleCnt="7"/>
      <dgm:spPr/>
      <dgm:t>
        <a:bodyPr/>
        <a:lstStyle/>
        <a:p>
          <a:endParaRPr lang="ru-RU"/>
        </a:p>
      </dgm:t>
    </dgm:pt>
    <dgm:pt modelId="{747CD9DB-62CE-417A-B2DF-949274DE8032}" type="pres">
      <dgm:prSet presAssocID="{BD510FF2-226C-4182-8032-87800A2644B4}" presName="dummy2a" presStyleCnt="0"/>
      <dgm:spPr/>
    </dgm:pt>
    <dgm:pt modelId="{0C91ABF8-233F-4D48-9E3F-4174A41A66CC}" type="pres">
      <dgm:prSet presAssocID="{BD510FF2-226C-4182-8032-87800A2644B4}" presName="dummy2b" presStyleCnt="0"/>
      <dgm:spPr/>
    </dgm:pt>
    <dgm:pt modelId="{6C413344-0886-4E07-B2DF-BF513F5D5636}" type="pres">
      <dgm:prSet presAssocID="{BD510FF2-226C-4182-8032-87800A2644B4}" presName="wedge2Tx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E0A824-7F68-408C-A40F-FCF1F494E7B1}" type="pres">
      <dgm:prSet presAssocID="{BD510FF2-226C-4182-8032-87800A2644B4}" presName="wedge3" presStyleLbl="node1" presStyleIdx="2" presStyleCnt="7" custLinFactNeighborX="2147" custLinFactNeighborY="1733"/>
      <dgm:spPr/>
      <dgm:t>
        <a:bodyPr/>
        <a:lstStyle/>
        <a:p>
          <a:endParaRPr lang="ru-RU"/>
        </a:p>
      </dgm:t>
    </dgm:pt>
    <dgm:pt modelId="{29DD9F45-5301-4A63-BBFB-AD259740BF08}" type="pres">
      <dgm:prSet presAssocID="{BD510FF2-226C-4182-8032-87800A2644B4}" presName="dummy3a" presStyleCnt="0"/>
      <dgm:spPr/>
    </dgm:pt>
    <dgm:pt modelId="{B6692161-1E4D-4342-A2A9-0C600CA8FB28}" type="pres">
      <dgm:prSet presAssocID="{BD510FF2-226C-4182-8032-87800A2644B4}" presName="dummy3b" presStyleCnt="0"/>
      <dgm:spPr/>
    </dgm:pt>
    <dgm:pt modelId="{79AE4DBA-214C-4681-9B48-0D6F66E1E0D1}" type="pres">
      <dgm:prSet presAssocID="{BD510FF2-226C-4182-8032-87800A2644B4}" presName="wedge3Tx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B4F8B2-5870-413B-9B79-9EE4655F5F41}" type="pres">
      <dgm:prSet presAssocID="{BD510FF2-226C-4182-8032-87800A2644B4}" presName="wedge4" presStyleLbl="node1" presStyleIdx="3" presStyleCnt="7"/>
      <dgm:spPr/>
      <dgm:t>
        <a:bodyPr/>
        <a:lstStyle/>
        <a:p>
          <a:endParaRPr lang="ru-RU"/>
        </a:p>
      </dgm:t>
    </dgm:pt>
    <dgm:pt modelId="{62A7F9C2-1F20-473F-BAB5-35E65AE4D5F3}" type="pres">
      <dgm:prSet presAssocID="{BD510FF2-226C-4182-8032-87800A2644B4}" presName="dummy4a" presStyleCnt="0"/>
      <dgm:spPr/>
    </dgm:pt>
    <dgm:pt modelId="{052DAC57-7AC7-4283-98D3-8009CFE08C59}" type="pres">
      <dgm:prSet presAssocID="{BD510FF2-226C-4182-8032-87800A2644B4}" presName="dummy4b" presStyleCnt="0"/>
      <dgm:spPr/>
    </dgm:pt>
    <dgm:pt modelId="{6DAC7620-80D1-4513-A217-71B613E25759}" type="pres">
      <dgm:prSet presAssocID="{BD510FF2-226C-4182-8032-87800A2644B4}" presName="wedge4Tx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506676-1673-4380-AD83-4E6EC4A7F455}" type="pres">
      <dgm:prSet presAssocID="{BD510FF2-226C-4182-8032-87800A2644B4}" presName="wedge5" presStyleLbl="node1" presStyleIdx="4" presStyleCnt="7"/>
      <dgm:spPr/>
      <dgm:t>
        <a:bodyPr/>
        <a:lstStyle/>
        <a:p>
          <a:endParaRPr lang="ru-RU"/>
        </a:p>
      </dgm:t>
    </dgm:pt>
    <dgm:pt modelId="{B39EABBC-3A49-46C0-AAFF-98E9CAC879EF}" type="pres">
      <dgm:prSet presAssocID="{BD510FF2-226C-4182-8032-87800A2644B4}" presName="dummy5a" presStyleCnt="0"/>
      <dgm:spPr/>
    </dgm:pt>
    <dgm:pt modelId="{83602A3C-1FA4-4952-ADE5-77F703CA3E1C}" type="pres">
      <dgm:prSet presAssocID="{BD510FF2-226C-4182-8032-87800A2644B4}" presName="dummy5b" presStyleCnt="0"/>
      <dgm:spPr/>
    </dgm:pt>
    <dgm:pt modelId="{D640D9E3-A48F-4461-8C18-4F3BD59428DA}" type="pres">
      <dgm:prSet presAssocID="{BD510FF2-226C-4182-8032-87800A2644B4}" presName="wedge5Tx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30C329-C066-4023-AEF9-A4A56708F048}" type="pres">
      <dgm:prSet presAssocID="{BD510FF2-226C-4182-8032-87800A2644B4}" presName="wedge6" presStyleLbl="node1" presStyleIdx="5" presStyleCnt="7"/>
      <dgm:spPr/>
      <dgm:t>
        <a:bodyPr/>
        <a:lstStyle/>
        <a:p>
          <a:endParaRPr lang="ru-RU"/>
        </a:p>
      </dgm:t>
    </dgm:pt>
    <dgm:pt modelId="{82453A08-BA6B-4D01-8FD6-7E52EDB68E3E}" type="pres">
      <dgm:prSet presAssocID="{BD510FF2-226C-4182-8032-87800A2644B4}" presName="dummy6a" presStyleCnt="0"/>
      <dgm:spPr/>
    </dgm:pt>
    <dgm:pt modelId="{B04E91B5-9CE7-410C-95F7-BB1EBF9ABDFF}" type="pres">
      <dgm:prSet presAssocID="{BD510FF2-226C-4182-8032-87800A2644B4}" presName="dummy6b" presStyleCnt="0"/>
      <dgm:spPr/>
    </dgm:pt>
    <dgm:pt modelId="{38CF1013-A004-454B-A7E4-71C65C4F5DFD}" type="pres">
      <dgm:prSet presAssocID="{BD510FF2-226C-4182-8032-87800A2644B4}" presName="wedge6Tx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2D8A06-579D-44FF-BF62-5DDA6EBDF4EB}" type="pres">
      <dgm:prSet presAssocID="{BD510FF2-226C-4182-8032-87800A2644B4}" presName="wedge7" presStyleLbl="node1" presStyleIdx="6" presStyleCnt="7"/>
      <dgm:spPr/>
      <dgm:t>
        <a:bodyPr/>
        <a:lstStyle/>
        <a:p>
          <a:endParaRPr lang="ru-RU"/>
        </a:p>
      </dgm:t>
    </dgm:pt>
    <dgm:pt modelId="{C17FECCF-B888-4D89-9F5E-0357188A125D}" type="pres">
      <dgm:prSet presAssocID="{BD510FF2-226C-4182-8032-87800A2644B4}" presName="dummy7a" presStyleCnt="0"/>
      <dgm:spPr/>
    </dgm:pt>
    <dgm:pt modelId="{581E1192-2349-46F0-AFFB-88484113FA93}" type="pres">
      <dgm:prSet presAssocID="{BD510FF2-226C-4182-8032-87800A2644B4}" presName="dummy7b" presStyleCnt="0"/>
      <dgm:spPr/>
    </dgm:pt>
    <dgm:pt modelId="{229996DA-970C-4F72-A7C2-6B58FEE67BB9}" type="pres">
      <dgm:prSet presAssocID="{BD510FF2-226C-4182-8032-87800A2644B4}" presName="wedge7Tx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FE9D78-1D58-4D2E-B523-E94E12682E4F}" type="pres">
      <dgm:prSet presAssocID="{414577AF-F831-46BE-A04F-E0D0AD4BD6F8}" presName="arrowWedge1" presStyleLbl="fgSibTrans2D1" presStyleIdx="0" presStyleCnt="7"/>
      <dgm:spPr/>
    </dgm:pt>
    <dgm:pt modelId="{B49A7D07-5B66-485D-BEAA-F4F3BA147591}" type="pres">
      <dgm:prSet presAssocID="{65D017A5-4C0C-4A02-BB9D-2D2FF5AFD2A5}" presName="arrowWedge2" presStyleLbl="fgSibTrans2D1" presStyleIdx="1" presStyleCnt="7"/>
      <dgm:spPr/>
    </dgm:pt>
    <dgm:pt modelId="{F27E8111-769F-4DDF-B280-79E456E538EF}" type="pres">
      <dgm:prSet presAssocID="{42B73067-805F-4BD4-9DE4-306753698A1C}" presName="arrowWedge3" presStyleLbl="fgSibTrans2D1" presStyleIdx="2" presStyleCnt="7"/>
      <dgm:spPr/>
    </dgm:pt>
    <dgm:pt modelId="{B1DCD977-574A-48F0-8571-3AD72169D8C7}" type="pres">
      <dgm:prSet presAssocID="{7D104361-B44E-4391-AA7A-267AAFA700FB}" presName="arrowWedge4" presStyleLbl="fgSibTrans2D1" presStyleIdx="3" presStyleCnt="7"/>
      <dgm:spPr/>
    </dgm:pt>
    <dgm:pt modelId="{CA7C88BA-1496-43CA-8916-1DF88EE17B5D}" type="pres">
      <dgm:prSet presAssocID="{474DC559-2188-4898-A092-60C2D31EB394}" presName="arrowWedge5" presStyleLbl="fgSibTrans2D1" presStyleIdx="4" presStyleCnt="7"/>
      <dgm:spPr/>
    </dgm:pt>
    <dgm:pt modelId="{9C75BDF6-156C-4B38-85B7-C131C7CEFD67}" type="pres">
      <dgm:prSet presAssocID="{44B01F1B-72BB-4FB3-A951-E2824AC9A76B}" presName="arrowWedge6" presStyleLbl="fgSibTrans2D1" presStyleIdx="5" presStyleCnt="7"/>
      <dgm:spPr/>
    </dgm:pt>
    <dgm:pt modelId="{C1999D8C-F95E-4EF2-B505-E8593C20DCE3}" type="pres">
      <dgm:prSet presAssocID="{A0B6378E-5383-4F9D-8352-34FEE87E925D}" presName="arrowWedge7" presStyleLbl="fgSibTrans2D1" presStyleIdx="6" presStyleCnt="7"/>
      <dgm:spPr/>
    </dgm:pt>
  </dgm:ptLst>
  <dgm:cxnLst>
    <dgm:cxn modelId="{661D6CFD-9064-401A-9049-839F59DEA774}" type="presOf" srcId="{F05F8B32-2617-4C96-8376-60EBFD47B633}" destId="{582D8A06-579D-44FF-BF62-5DDA6EBDF4EB}" srcOrd="0" destOrd="0" presId="urn:microsoft.com/office/officeart/2005/8/layout/cycle8"/>
    <dgm:cxn modelId="{9A976FC6-6859-488B-BCCB-1CE312872ED4}" type="presOf" srcId="{E20D922C-AA9F-4122-8F3A-25FD7CB1A888}" destId="{3E30C329-C066-4023-AEF9-A4A56708F048}" srcOrd="0" destOrd="0" presId="urn:microsoft.com/office/officeart/2005/8/layout/cycle8"/>
    <dgm:cxn modelId="{0DEDD88E-CF88-4976-9849-EFB707D9B7C6}" type="presOf" srcId="{17B3A5E7-2AAD-47CD-807A-A046ADDF78B4}" destId="{FB3885C9-CB9E-4CBC-92C9-16A6AFC0DA14}" srcOrd="0" destOrd="0" presId="urn:microsoft.com/office/officeart/2005/8/layout/cycle8"/>
    <dgm:cxn modelId="{D0A1B2B3-BE3A-47C2-B0D1-DCF8F168D629}" type="presOf" srcId="{E20D922C-AA9F-4122-8F3A-25FD7CB1A888}" destId="{38CF1013-A004-454B-A7E4-71C65C4F5DFD}" srcOrd="1" destOrd="0" presId="urn:microsoft.com/office/officeart/2005/8/layout/cycle8"/>
    <dgm:cxn modelId="{0E2DE075-B35E-4DCD-A912-3507CF8368A5}" srcId="{BD510FF2-226C-4182-8032-87800A2644B4}" destId="{A4BC4A24-1C1B-4A0E-BE63-EF2FF08A0EDB}" srcOrd="0" destOrd="0" parTransId="{6BC94C46-0051-4C5F-923E-693E0B580610}" sibTransId="{414577AF-F831-46BE-A04F-E0D0AD4BD6F8}"/>
    <dgm:cxn modelId="{0A078746-D8BA-431E-A504-AF9767D86408}" type="presOf" srcId="{18523813-F014-403E-B037-C6DD7E23547E}" destId="{43E0A824-7F68-408C-A40F-FCF1F494E7B1}" srcOrd="0" destOrd="0" presId="urn:microsoft.com/office/officeart/2005/8/layout/cycle8"/>
    <dgm:cxn modelId="{957226FB-59CD-4430-A56B-442A96BEA7BB}" type="presOf" srcId="{17B3A5E7-2AAD-47CD-807A-A046ADDF78B4}" destId="{6C413344-0886-4E07-B2DF-BF513F5D5636}" srcOrd="1" destOrd="0" presId="urn:microsoft.com/office/officeart/2005/8/layout/cycle8"/>
    <dgm:cxn modelId="{B636DFA4-2538-46B5-A2B8-BA99C6B54B9A}" type="presOf" srcId="{CEF1641C-732C-46D9-8071-D81BDD5E178C}" destId="{54B4F8B2-5870-413B-9B79-9EE4655F5F41}" srcOrd="0" destOrd="0" presId="urn:microsoft.com/office/officeart/2005/8/layout/cycle8"/>
    <dgm:cxn modelId="{ECB270DF-E53E-405C-AB22-EB1197D481E2}" srcId="{BD510FF2-226C-4182-8032-87800A2644B4}" destId="{CEF1641C-732C-46D9-8071-D81BDD5E178C}" srcOrd="3" destOrd="0" parTransId="{FC45FC3D-3477-4382-B95E-7BDAE519889F}" sibTransId="{7D104361-B44E-4391-AA7A-267AAFA700FB}"/>
    <dgm:cxn modelId="{0B452912-36A7-47AA-9021-A5C1E84FEB73}" type="presOf" srcId="{CEF1641C-732C-46D9-8071-D81BDD5E178C}" destId="{6DAC7620-80D1-4513-A217-71B613E25759}" srcOrd="1" destOrd="0" presId="urn:microsoft.com/office/officeart/2005/8/layout/cycle8"/>
    <dgm:cxn modelId="{BCA5FE87-5DF1-4DFB-9874-B3ED8F00255A}" type="presOf" srcId="{72A91E32-CD0B-44BA-8DBB-78BF34290938}" destId="{A5506676-1673-4380-AD83-4E6EC4A7F455}" srcOrd="0" destOrd="0" presId="urn:microsoft.com/office/officeart/2005/8/layout/cycle8"/>
    <dgm:cxn modelId="{785C73D9-D89F-42B3-9DDB-030323E0C259}" type="presOf" srcId="{F05F8B32-2617-4C96-8376-60EBFD47B633}" destId="{229996DA-970C-4F72-A7C2-6B58FEE67BB9}" srcOrd="1" destOrd="0" presId="urn:microsoft.com/office/officeart/2005/8/layout/cycle8"/>
    <dgm:cxn modelId="{B6104055-2729-4718-A86D-015970E6223C}" type="presOf" srcId="{72A91E32-CD0B-44BA-8DBB-78BF34290938}" destId="{D640D9E3-A48F-4461-8C18-4F3BD59428DA}" srcOrd="1" destOrd="0" presId="urn:microsoft.com/office/officeart/2005/8/layout/cycle8"/>
    <dgm:cxn modelId="{48414994-BF82-43CA-BD0D-3F59634246EB}" srcId="{BD510FF2-226C-4182-8032-87800A2644B4}" destId="{E20D922C-AA9F-4122-8F3A-25FD7CB1A888}" srcOrd="5" destOrd="0" parTransId="{167ADB2C-59AF-4519-B600-E9DAAA002C78}" sibTransId="{44B01F1B-72BB-4FB3-A951-E2824AC9A76B}"/>
    <dgm:cxn modelId="{A269DED1-1628-42DF-8459-AE80E223FB7D}" type="presOf" srcId="{A4BC4A24-1C1B-4A0E-BE63-EF2FF08A0EDB}" destId="{23192106-3521-41AE-A0AE-923EC90F2561}" srcOrd="0" destOrd="0" presId="urn:microsoft.com/office/officeart/2005/8/layout/cycle8"/>
    <dgm:cxn modelId="{DB30A171-EFDB-44AA-B66B-ABFB9606E265}" type="presOf" srcId="{BD510FF2-226C-4182-8032-87800A2644B4}" destId="{B380F17A-5C37-4471-80EC-5CA6C335776A}" srcOrd="0" destOrd="0" presId="urn:microsoft.com/office/officeart/2005/8/layout/cycle8"/>
    <dgm:cxn modelId="{0A2F8BF5-B528-4319-BFC7-752124BC6C11}" type="presOf" srcId="{18523813-F014-403E-B037-C6DD7E23547E}" destId="{79AE4DBA-214C-4681-9B48-0D6F66E1E0D1}" srcOrd="1" destOrd="0" presId="urn:microsoft.com/office/officeart/2005/8/layout/cycle8"/>
    <dgm:cxn modelId="{E3A72942-81BC-4997-8F89-AB80293CF2B5}" srcId="{BD510FF2-226C-4182-8032-87800A2644B4}" destId="{F05F8B32-2617-4C96-8376-60EBFD47B633}" srcOrd="6" destOrd="0" parTransId="{4AC891F8-B2A6-4331-AA3A-4924167D6E8A}" sibTransId="{A0B6378E-5383-4F9D-8352-34FEE87E925D}"/>
    <dgm:cxn modelId="{B7CE3A7B-2E39-42E8-8816-035AAF9EAFE8}" srcId="{BD510FF2-226C-4182-8032-87800A2644B4}" destId="{18523813-F014-403E-B037-C6DD7E23547E}" srcOrd="2" destOrd="0" parTransId="{175ACDA6-412A-4455-A499-366AF1170270}" sibTransId="{42B73067-805F-4BD4-9DE4-306753698A1C}"/>
    <dgm:cxn modelId="{B4C3925F-4FF9-42BC-863C-BAEEE4C180B2}" type="presOf" srcId="{A4BC4A24-1C1B-4A0E-BE63-EF2FF08A0EDB}" destId="{7C7C9DC9-68CA-4E02-99BC-6E73D0CA5E18}" srcOrd="1" destOrd="0" presId="urn:microsoft.com/office/officeart/2005/8/layout/cycle8"/>
    <dgm:cxn modelId="{F111E11A-DFF7-4013-BC19-DAADA774721B}" srcId="{BD510FF2-226C-4182-8032-87800A2644B4}" destId="{17B3A5E7-2AAD-47CD-807A-A046ADDF78B4}" srcOrd="1" destOrd="0" parTransId="{7774A2FC-7774-43F9-B039-66908C327273}" sibTransId="{65D017A5-4C0C-4A02-BB9D-2D2FF5AFD2A5}"/>
    <dgm:cxn modelId="{93086424-5C88-40AF-B210-A13744E10777}" srcId="{BD510FF2-226C-4182-8032-87800A2644B4}" destId="{72A91E32-CD0B-44BA-8DBB-78BF34290938}" srcOrd="4" destOrd="0" parTransId="{F09C7DB4-9B28-4760-B195-1C5BFA8E9A4F}" sibTransId="{474DC559-2188-4898-A092-60C2D31EB394}"/>
    <dgm:cxn modelId="{9854A6A8-955F-4822-9D6E-A380C30995FB}" type="presParOf" srcId="{B380F17A-5C37-4471-80EC-5CA6C335776A}" destId="{23192106-3521-41AE-A0AE-923EC90F2561}" srcOrd="0" destOrd="0" presId="urn:microsoft.com/office/officeart/2005/8/layout/cycle8"/>
    <dgm:cxn modelId="{E1330AE6-E351-4DD4-9F8A-D991F39C856F}" type="presParOf" srcId="{B380F17A-5C37-4471-80EC-5CA6C335776A}" destId="{90996622-D8B7-49CA-B055-D79213940CFB}" srcOrd="1" destOrd="0" presId="urn:microsoft.com/office/officeart/2005/8/layout/cycle8"/>
    <dgm:cxn modelId="{E0A79EC6-D7A3-4A0F-B0B2-F41394CA2FA0}" type="presParOf" srcId="{B380F17A-5C37-4471-80EC-5CA6C335776A}" destId="{37EB8256-D96C-4AAC-A639-00D27FCE15DF}" srcOrd="2" destOrd="0" presId="urn:microsoft.com/office/officeart/2005/8/layout/cycle8"/>
    <dgm:cxn modelId="{E12C4C12-C5E6-4BFF-B4DE-BCD281CD8E39}" type="presParOf" srcId="{B380F17A-5C37-4471-80EC-5CA6C335776A}" destId="{7C7C9DC9-68CA-4E02-99BC-6E73D0CA5E18}" srcOrd="3" destOrd="0" presId="urn:microsoft.com/office/officeart/2005/8/layout/cycle8"/>
    <dgm:cxn modelId="{12675AB8-23C4-4988-9211-29FFFEEB3157}" type="presParOf" srcId="{B380F17A-5C37-4471-80EC-5CA6C335776A}" destId="{FB3885C9-CB9E-4CBC-92C9-16A6AFC0DA14}" srcOrd="4" destOrd="0" presId="urn:microsoft.com/office/officeart/2005/8/layout/cycle8"/>
    <dgm:cxn modelId="{0B2984A7-8571-4211-AC4B-600AC3C2C7E2}" type="presParOf" srcId="{B380F17A-5C37-4471-80EC-5CA6C335776A}" destId="{747CD9DB-62CE-417A-B2DF-949274DE8032}" srcOrd="5" destOrd="0" presId="urn:microsoft.com/office/officeart/2005/8/layout/cycle8"/>
    <dgm:cxn modelId="{89AF5D82-AEBD-4711-9CC9-B7AC9EFA438D}" type="presParOf" srcId="{B380F17A-5C37-4471-80EC-5CA6C335776A}" destId="{0C91ABF8-233F-4D48-9E3F-4174A41A66CC}" srcOrd="6" destOrd="0" presId="urn:microsoft.com/office/officeart/2005/8/layout/cycle8"/>
    <dgm:cxn modelId="{FB950EEB-AA04-4102-828F-9D65EC846401}" type="presParOf" srcId="{B380F17A-5C37-4471-80EC-5CA6C335776A}" destId="{6C413344-0886-4E07-B2DF-BF513F5D5636}" srcOrd="7" destOrd="0" presId="urn:microsoft.com/office/officeart/2005/8/layout/cycle8"/>
    <dgm:cxn modelId="{6AC7103E-8DAB-4A93-B8CA-1A75F66CC238}" type="presParOf" srcId="{B380F17A-5C37-4471-80EC-5CA6C335776A}" destId="{43E0A824-7F68-408C-A40F-FCF1F494E7B1}" srcOrd="8" destOrd="0" presId="urn:microsoft.com/office/officeart/2005/8/layout/cycle8"/>
    <dgm:cxn modelId="{13A5B520-437D-4F13-B57E-50772BCAB12C}" type="presParOf" srcId="{B380F17A-5C37-4471-80EC-5CA6C335776A}" destId="{29DD9F45-5301-4A63-BBFB-AD259740BF08}" srcOrd="9" destOrd="0" presId="urn:microsoft.com/office/officeart/2005/8/layout/cycle8"/>
    <dgm:cxn modelId="{4EE60016-094A-4F5D-B53A-4173EA9E94BC}" type="presParOf" srcId="{B380F17A-5C37-4471-80EC-5CA6C335776A}" destId="{B6692161-1E4D-4342-A2A9-0C600CA8FB28}" srcOrd="10" destOrd="0" presId="urn:microsoft.com/office/officeart/2005/8/layout/cycle8"/>
    <dgm:cxn modelId="{A4347EBD-300A-42CD-A21B-41F9209F5551}" type="presParOf" srcId="{B380F17A-5C37-4471-80EC-5CA6C335776A}" destId="{79AE4DBA-214C-4681-9B48-0D6F66E1E0D1}" srcOrd="11" destOrd="0" presId="urn:microsoft.com/office/officeart/2005/8/layout/cycle8"/>
    <dgm:cxn modelId="{B69F38D3-6E81-4F17-ACF9-3BAD1561765B}" type="presParOf" srcId="{B380F17A-5C37-4471-80EC-5CA6C335776A}" destId="{54B4F8B2-5870-413B-9B79-9EE4655F5F41}" srcOrd="12" destOrd="0" presId="urn:microsoft.com/office/officeart/2005/8/layout/cycle8"/>
    <dgm:cxn modelId="{59DB0A15-3010-4430-82E8-8DA1D0A0957C}" type="presParOf" srcId="{B380F17A-5C37-4471-80EC-5CA6C335776A}" destId="{62A7F9C2-1F20-473F-BAB5-35E65AE4D5F3}" srcOrd="13" destOrd="0" presId="urn:microsoft.com/office/officeart/2005/8/layout/cycle8"/>
    <dgm:cxn modelId="{8BCB919E-AE92-4FD2-8647-9ADD722ED3B9}" type="presParOf" srcId="{B380F17A-5C37-4471-80EC-5CA6C335776A}" destId="{052DAC57-7AC7-4283-98D3-8009CFE08C59}" srcOrd="14" destOrd="0" presId="urn:microsoft.com/office/officeart/2005/8/layout/cycle8"/>
    <dgm:cxn modelId="{2688E553-1ADB-45EE-8F56-26113129BEAB}" type="presParOf" srcId="{B380F17A-5C37-4471-80EC-5CA6C335776A}" destId="{6DAC7620-80D1-4513-A217-71B613E25759}" srcOrd="15" destOrd="0" presId="urn:microsoft.com/office/officeart/2005/8/layout/cycle8"/>
    <dgm:cxn modelId="{5AB9E1C9-1785-452E-978E-18D8946128C2}" type="presParOf" srcId="{B380F17A-5C37-4471-80EC-5CA6C335776A}" destId="{A5506676-1673-4380-AD83-4E6EC4A7F455}" srcOrd="16" destOrd="0" presId="urn:microsoft.com/office/officeart/2005/8/layout/cycle8"/>
    <dgm:cxn modelId="{F696AD81-3422-47E8-9D88-BC6DE850AEB9}" type="presParOf" srcId="{B380F17A-5C37-4471-80EC-5CA6C335776A}" destId="{B39EABBC-3A49-46C0-AAFF-98E9CAC879EF}" srcOrd="17" destOrd="0" presId="urn:microsoft.com/office/officeart/2005/8/layout/cycle8"/>
    <dgm:cxn modelId="{8BE01458-2C5A-4E18-A705-78C9B2FFA4AF}" type="presParOf" srcId="{B380F17A-5C37-4471-80EC-5CA6C335776A}" destId="{83602A3C-1FA4-4952-ADE5-77F703CA3E1C}" srcOrd="18" destOrd="0" presId="urn:microsoft.com/office/officeart/2005/8/layout/cycle8"/>
    <dgm:cxn modelId="{B69B4914-93E4-4A1B-A4B4-634339446D4B}" type="presParOf" srcId="{B380F17A-5C37-4471-80EC-5CA6C335776A}" destId="{D640D9E3-A48F-4461-8C18-4F3BD59428DA}" srcOrd="19" destOrd="0" presId="urn:microsoft.com/office/officeart/2005/8/layout/cycle8"/>
    <dgm:cxn modelId="{9554AB9A-C6F9-44D0-AD6A-BBF12E7E35E6}" type="presParOf" srcId="{B380F17A-5C37-4471-80EC-5CA6C335776A}" destId="{3E30C329-C066-4023-AEF9-A4A56708F048}" srcOrd="20" destOrd="0" presId="urn:microsoft.com/office/officeart/2005/8/layout/cycle8"/>
    <dgm:cxn modelId="{316F8D5D-8FC2-400D-9B11-724ECBD0ADE8}" type="presParOf" srcId="{B380F17A-5C37-4471-80EC-5CA6C335776A}" destId="{82453A08-BA6B-4D01-8FD6-7E52EDB68E3E}" srcOrd="21" destOrd="0" presId="urn:microsoft.com/office/officeart/2005/8/layout/cycle8"/>
    <dgm:cxn modelId="{6C028318-9BED-45B0-B1CA-355623132369}" type="presParOf" srcId="{B380F17A-5C37-4471-80EC-5CA6C335776A}" destId="{B04E91B5-9CE7-410C-95F7-BB1EBF9ABDFF}" srcOrd="22" destOrd="0" presId="urn:microsoft.com/office/officeart/2005/8/layout/cycle8"/>
    <dgm:cxn modelId="{3DC60B36-A8FF-4B50-80A8-95D336CA6680}" type="presParOf" srcId="{B380F17A-5C37-4471-80EC-5CA6C335776A}" destId="{38CF1013-A004-454B-A7E4-71C65C4F5DFD}" srcOrd="23" destOrd="0" presId="urn:microsoft.com/office/officeart/2005/8/layout/cycle8"/>
    <dgm:cxn modelId="{DF938CF2-F172-4FF5-BA60-9E0AA8E65E07}" type="presParOf" srcId="{B380F17A-5C37-4471-80EC-5CA6C335776A}" destId="{582D8A06-579D-44FF-BF62-5DDA6EBDF4EB}" srcOrd="24" destOrd="0" presId="urn:microsoft.com/office/officeart/2005/8/layout/cycle8"/>
    <dgm:cxn modelId="{A13ACDB8-11F3-42F6-B22E-3746BBB0F416}" type="presParOf" srcId="{B380F17A-5C37-4471-80EC-5CA6C335776A}" destId="{C17FECCF-B888-4D89-9F5E-0357188A125D}" srcOrd="25" destOrd="0" presId="urn:microsoft.com/office/officeart/2005/8/layout/cycle8"/>
    <dgm:cxn modelId="{1903F437-387B-4CCB-8773-B8FEB7C58A0F}" type="presParOf" srcId="{B380F17A-5C37-4471-80EC-5CA6C335776A}" destId="{581E1192-2349-46F0-AFFB-88484113FA93}" srcOrd="26" destOrd="0" presId="urn:microsoft.com/office/officeart/2005/8/layout/cycle8"/>
    <dgm:cxn modelId="{FCB80A99-E220-41C7-AE6F-3987FE9BF6F4}" type="presParOf" srcId="{B380F17A-5C37-4471-80EC-5CA6C335776A}" destId="{229996DA-970C-4F72-A7C2-6B58FEE67BB9}" srcOrd="27" destOrd="0" presId="urn:microsoft.com/office/officeart/2005/8/layout/cycle8"/>
    <dgm:cxn modelId="{E89184D0-2774-441A-871D-AF203424BFF1}" type="presParOf" srcId="{B380F17A-5C37-4471-80EC-5CA6C335776A}" destId="{59FE9D78-1D58-4D2E-B523-E94E12682E4F}" srcOrd="28" destOrd="0" presId="urn:microsoft.com/office/officeart/2005/8/layout/cycle8"/>
    <dgm:cxn modelId="{F38B0353-5B7A-4AEE-BE24-A633AD67773D}" type="presParOf" srcId="{B380F17A-5C37-4471-80EC-5CA6C335776A}" destId="{B49A7D07-5B66-485D-BEAA-F4F3BA147591}" srcOrd="29" destOrd="0" presId="urn:microsoft.com/office/officeart/2005/8/layout/cycle8"/>
    <dgm:cxn modelId="{C44BF65D-7B30-47ED-9FC9-C2BFA233DC4D}" type="presParOf" srcId="{B380F17A-5C37-4471-80EC-5CA6C335776A}" destId="{F27E8111-769F-4DDF-B280-79E456E538EF}" srcOrd="30" destOrd="0" presId="urn:microsoft.com/office/officeart/2005/8/layout/cycle8"/>
    <dgm:cxn modelId="{2D735877-2FD5-4906-A086-59178560290E}" type="presParOf" srcId="{B380F17A-5C37-4471-80EC-5CA6C335776A}" destId="{B1DCD977-574A-48F0-8571-3AD72169D8C7}" srcOrd="31" destOrd="0" presId="urn:microsoft.com/office/officeart/2005/8/layout/cycle8"/>
    <dgm:cxn modelId="{45AC2144-F1FE-469D-8D97-CEC03ABAE614}" type="presParOf" srcId="{B380F17A-5C37-4471-80EC-5CA6C335776A}" destId="{CA7C88BA-1496-43CA-8916-1DF88EE17B5D}" srcOrd="32" destOrd="0" presId="urn:microsoft.com/office/officeart/2005/8/layout/cycle8"/>
    <dgm:cxn modelId="{D6EB56D5-9C96-4E0C-8C9A-CD5FA2D18CAF}" type="presParOf" srcId="{B380F17A-5C37-4471-80EC-5CA6C335776A}" destId="{9C75BDF6-156C-4B38-85B7-C131C7CEFD67}" srcOrd="33" destOrd="0" presId="urn:microsoft.com/office/officeart/2005/8/layout/cycle8"/>
    <dgm:cxn modelId="{D54C6D74-E423-4CBD-9E10-CE4AF07C3436}" type="presParOf" srcId="{B380F17A-5C37-4471-80EC-5CA6C335776A}" destId="{C1999D8C-F95E-4EF2-B505-E8593C20DCE3}" srcOrd="3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46176C-BAD8-47F2-99D5-91332A6170FA}" type="doc">
      <dgm:prSet loTypeId="urn:microsoft.com/office/officeart/2005/8/layout/bProcess4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C95F95F5-E78C-4E47-A661-72136D69FCCA}">
      <dgm:prSet phldrT="[Текст]"/>
      <dgm:spPr>
        <a:ln w="28575">
          <a:solidFill>
            <a:srgbClr val="800000"/>
          </a:solidFill>
        </a:ln>
      </dgm:spPr>
      <dgm:t>
        <a:bodyPr/>
        <a:lstStyle/>
        <a:p>
          <a:r>
            <a:rPr lang="ru-RU" b="1" dirty="0" smtClean="0">
              <a:solidFill>
                <a:srgbClr val="800000"/>
              </a:solidFill>
            </a:rPr>
            <a:t>Развитие клубной деятельности для несовершеннолетних, находящихся в конфликте с законом   </a:t>
          </a:r>
          <a:endParaRPr lang="ru-RU" b="1" dirty="0">
            <a:solidFill>
              <a:srgbClr val="800000"/>
            </a:solidFill>
          </a:endParaRPr>
        </a:p>
      </dgm:t>
    </dgm:pt>
    <dgm:pt modelId="{86CE93E9-8BD4-4CED-BBE0-827911CFD3FA}" type="parTrans" cxnId="{8A9EBE6F-52B8-4223-8AA0-7ED08FD1CAC0}">
      <dgm:prSet/>
      <dgm:spPr/>
      <dgm:t>
        <a:bodyPr/>
        <a:lstStyle/>
        <a:p>
          <a:endParaRPr lang="ru-RU"/>
        </a:p>
      </dgm:t>
    </dgm:pt>
    <dgm:pt modelId="{88ED8D74-5838-40FC-BCD9-56409EA54BCA}" type="sibTrans" cxnId="{8A9EBE6F-52B8-4223-8AA0-7ED08FD1CAC0}">
      <dgm:prSet/>
      <dgm:spPr>
        <a:solidFill>
          <a:srgbClr val="800000"/>
        </a:solidFill>
      </dgm:spPr>
      <dgm:t>
        <a:bodyPr/>
        <a:lstStyle/>
        <a:p>
          <a:endParaRPr lang="ru-RU"/>
        </a:p>
      </dgm:t>
    </dgm:pt>
    <dgm:pt modelId="{B6AA6451-3105-4ED4-BD4B-DEC131D1BD74}">
      <dgm:prSet phldrT="[Текст]"/>
      <dgm:spPr>
        <a:ln w="28575">
          <a:solidFill>
            <a:srgbClr val="800000"/>
          </a:solidFill>
        </a:ln>
      </dgm:spPr>
      <dgm:t>
        <a:bodyPr/>
        <a:lstStyle/>
        <a:p>
          <a:r>
            <a:rPr lang="ru-RU" b="1" dirty="0" smtClean="0">
              <a:solidFill>
                <a:srgbClr val="800000"/>
              </a:solidFill>
            </a:rPr>
            <a:t>Туристические сборы                «В гости в «</a:t>
          </a:r>
          <a:r>
            <a:rPr lang="ru-RU" b="1" dirty="0" err="1" smtClean="0">
              <a:solidFill>
                <a:srgbClr val="800000"/>
              </a:solidFill>
            </a:rPr>
            <a:t>Мастерград</a:t>
          </a:r>
          <a:r>
            <a:rPr lang="ru-RU" b="1" dirty="0" smtClean="0">
              <a:solidFill>
                <a:srgbClr val="800000"/>
              </a:solidFill>
            </a:rPr>
            <a:t>»</a:t>
          </a:r>
          <a:endParaRPr lang="ru-RU" b="1" dirty="0">
            <a:solidFill>
              <a:srgbClr val="800000"/>
            </a:solidFill>
          </a:endParaRPr>
        </a:p>
      </dgm:t>
    </dgm:pt>
    <dgm:pt modelId="{DC54466F-1795-4E4B-868E-CB4ECD42D5A0}" type="parTrans" cxnId="{C7F63D35-896D-4D0B-859B-762B32CD2109}">
      <dgm:prSet/>
      <dgm:spPr/>
      <dgm:t>
        <a:bodyPr/>
        <a:lstStyle/>
        <a:p>
          <a:endParaRPr lang="ru-RU"/>
        </a:p>
      </dgm:t>
    </dgm:pt>
    <dgm:pt modelId="{6010CF81-4E04-40FA-9A75-F0CF98801C49}" type="sibTrans" cxnId="{C7F63D35-896D-4D0B-859B-762B32CD2109}">
      <dgm:prSet/>
      <dgm:spPr>
        <a:solidFill>
          <a:srgbClr val="800000"/>
        </a:solidFill>
      </dgm:spPr>
      <dgm:t>
        <a:bodyPr/>
        <a:lstStyle/>
        <a:p>
          <a:endParaRPr lang="ru-RU"/>
        </a:p>
      </dgm:t>
    </dgm:pt>
    <dgm:pt modelId="{1CFC7938-A60D-4D4F-B370-AEFCC82C0DFC}">
      <dgm:prSet phldrT="[Текст]"/>
      <dgm:spPr>
        <a:ln w="28575">
          <a:solidFill>
            <a:srgbClr val="800000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>
              <a:solidFill>
                <a:srgbClr val="800000"/>
              </a:solidFill>
            </a:rPr>
            <a:t>Мобильные бригады и мобильных службы сопровождения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b="1" dirty="0">
            <a:solidFill>
              <a:srgbClr val="800000"/>
            </a:solidFill>
          </a:endParaRPr>
        </a:p>
      </dgm:t>
    </dgm:pt>
    <dgm:pt modelId="{6EBFC6BF-9B33-4431-B8B6-25D4139EE2A5}" type="parTrans" cxnId="{029C1A0C-3B9E-4D6A-B884-7722B40024AB}">
      <dgm:prSet/>
      <dgm:spPr/>
      <dgm:t>
        <a:bodyPr/>
        <a:lstStyle/>
        <a:p>
          <a:endParaRPr lang="ru-RU"/>
        </a:p>
      </dgm:t>
    </dgm:pt>
    <dgm:pt modelId="{0B9CB162-D752-4E16-8097-E0F8C3D735E9}" type="sibTrans" cxnId="{029C1A0C-3B9E-4D6A-B884-7722B40024AB}">
      <dgm:prSet/>
      <dgm:spPr>
        <a:solidFill>
          <a:srgbClr val="800000"/>
        </a:solidFill>
      </dgm:spPr>
      <dgm:t>
        <a:bodyPr/>
        <a:lstStyle/>
        <a:p>
          <a:endParaRPr lang="ru-RU"/>
        </a:p>
      </dgm:t>
    </dgm:pt>
    <dgm:pt modelId="{EBC09DA3-21DE-43E0-8B6C-3A0B7B862EDB}">
      <dgm:prSet phldrT="[Текст]"/>
      <dgm:spPr>
        <a:ln w="28575">
          <a:solidFill>
            <a:srgbClr val="800000"/>
          </a:solidFill>
        </a:ln>
      </dgm:spPr>
      <dgm:t>
        <a:bodyPr/>
        <a:lstStyle/>
        <a:p>
          <a:r>
            <a:rPr lang="ru-RU" b="1" dirty="0" smtClean="0">
              <a:solidFill>
                <a:srgbClr val="800000"/>
              </a:solidFill>
            </a:rPr>
            <a:t>Организация реабилитационного досуга несовершеннолетних, находящихся в конфликте с законом  </a:t>
          </a:r>
          <a:endParaRPr lang="ru-RU" b="1" dirty="0">
            <a:solidFill>
              <a:srgbClr val="800000"/>
            </a:solidFill>
          </a:endParaRPr>
        </a:p>
      </dgm:t>
    </dgm:pt>
    <dgm:pt modelId="{2A004336-6582-498D-869B-60F7E0B8AC82}" type="parTrans" cxnId="{77C0C433-5B86-4D92-BE15-DC29FBB861B7}">
      <dgm:prSet/>
      <dgm:spPr/>
      <dgm:t>
        <a:bodyPr/>
        <a:lstStyle/>
        <a:p>
          <a:endParaRPr lang="ru-RU"/>
        </a:p>
      </dgm:t>
    </dgm:pt>
    <dgm:pt modelId="{2C7D5138-8A25-4073-A307-9B0F31C40300}" type="sibTrans" cxnId="{77C0C433-5B86-4D92-BE15-DC29FBB861B7}">
      <dgm:prSet/>
      <dgm:spPr>
        <a:solidFill>
          <a:srgbClr val="800000"/>
        </a:solidFill>
      </dgm:spPr>
      <dgm:t>
        <a:bodyPr/>
        <a:lstStyle/>
        <a:p>
          <a:endParaRPr lang="ru-RU"/>
        </a:p>
      </dgm:t>
    </dgm:pt>
    <dgm:pt modelId="{62379722-4865-4302-86FC-EECB16571EDB}">
      <dgm:prSet phldrT="[Текст]"/>
      <dgm:spPr>
        <a:ln w="28575">
          <a:solidFill>
            <a:srgbClr val="800000"/>
          </a:solidFill>
        </a:ln>
      </dgm:spPr>
      <dgm:t>
        <a:bodyPr/>
        <a:lstStyle/>
        <a:p>
          <a:r>
            <a:rPr lang="ru-RU" b="1" dirty="0" smtClean="0">
              <a:solidFill>
                <a:srgbClr val="800000"/>
              </a:solidFill>
            </a:rPr>
            <a:t>Программа «Скаут» по вовлечению несовершеннолетних, находящихся в конфликте с законом, в систематические занятия спортом</a:t>
          </a:r>
          <a:endParaRPr lang="ru-RU" b="1" dirty="0">
            <a:solidFill>
              <a:srgbClr val="800000"/>
            </a:solidFill>
          </a:endParaRPr>
        </a:p>
      </dgm:t>
    </dgm:pt>
    <dgm:pt modelId="{5440325F-72AC-4B44-AA92-A105700E6AB3}" type="parTrans" cxnId="{EC103E31-A281-4CF8-A927-EA622B1B34B8}">
      <dgm:prSet/>
      <dgm:spPr/>
      <dgm:t>
        <a:bodyPr/>
        <a:lstStyle/>
        <a:p>
          <a:endParaRPr lang="ru-RU"/>
        </a:p>
      </dgm:t>
    </dgm:pt>
    <dgm:pt modelId="{98F148F3-0A0F-4AF4-BBE5-48C90BC16232}" type="sibTrans" cxnId="{EC103E31-A281-4CF8-A927-EA622B1B34B8}">
      <dgm:prSet/>
      <dgm:spPr>
        <a:solidFill>
          <a:srgbClr val="800000"/>
        </a:solidFill>
      </dgm:spPr>
      <dgm:t>
        <a:bodyPr/>
        <a:lstStyle/>
        <a:p>
          <a:endParaRPr lang="ru-RU"/>
        </a:p>
      </dgm:t>
    </dgm:pt>
    <dgm:pt modelId="{4DE561AA-7EA1-42F3-8F6F-4A3B210F0EBF}">
      <dgm:prSet phldrT="[Текст]"/>
      <dgm:spPr>
        <a:ln w="28575">
          <a:solidFill>
            <a:srgbClr val="800000"/>
          </a:solidFill>
        </a:ln>
      </dgm:spPr>
      <dgm:t>
        <a:bodyPr/>
        <a:lstStyle/>
        <a:p>
          <a:r>
            <a:rPr lang="ru-RU" b="1" dirty="0" smtClean="0">
              <a:solidFill>
                <a:srgbClr val="800000"/>
              </a:solidFill>
            </a:rPr>
            <a:t>Программа «Помоги себе сам» по снижению уровня агрессии и профилактике употребления ПАВ</a:t>
          </a:r>
          <a:endParaRPr lang="ru-RU" b="1" dirty="0">
            <a:solidFill>
              <a:srgbClr val="800000"/>
            </a:solidFill>
          </a:endParaRPr>
        </a:p>
      </dgm:t>
    </dgm:pt>
    <dgm:pt modelId="{65C57519-6DDA-41B0-99BE-D3C42D4DC91C}" type="parTrans" cxnId="{65CF1159-CF13-4F57-865F-171E43CACA18}">
      <dgm:prSet/>
      <dgm:spPr/>
      <dgm:t>
        <a:bodyPr/>
        <a:lstStyle/>
        <a:p>
          <a:endParaRPr lang="ru-RU"/>
        </a:p>
      </dgm:t>
    </dgm:pt>
    <dgm:pt modelId="{D05F9A4E-68FF-4E6E-B712-37C01CCD43A7}" type="sibTrans" cxnId="{65CF1159-CF13-4F57-865F-171E43CACA18}">
      <dgm:prSet/>
      <dgm:spPr>
        <a:solidFill>
          <a:srgbClr val="800000"/>
        </a:solidFill>
      </dgm:spPr>
      <dgm:t>
        <a:bodyPr/>
        <a:lstStyle/>
        <a:p>
          <a:endParaRPr lang="ru-RU"/>
        </a:p>
      </dgm:t>
    </dgm:pt>
    <dgm:pt modelId="{FEA43BA4-2FF9-4167-9725-23141DFEE901}">
      <dgm:prSet phldrT="[Текст]"/>
      <dgm:spPr>
        <a:ln w="28575">
          <a:solidFill>
            <a:srgbClr val="800000"/>
          </a:solidFill>
        </a:ln>
      </dgm:spPr>
      <dgm:t>
        <a:bodyPr/>
        <a:lstStyle/>
        <a:p>
          <a:r>
            <a:rPr lang="ru-RU" b="1" dirty="0" smtClean="0">
              <a:solidFill>
                <a:srgbClr val="800000"/>
              </a:solidFill>
            </a:rPr>
            <a:t>Консультационный пункт «</a:t>
          </a:r>
          <a:r>
            <a:rPr lang="ru-RU" b="1" dirty="0" err="1" smtClean="0">
              <a:solidFill>
                <a:srgbClr val="800000"/>
              </a:solidFill>
            </a:rPr>
            <a:t>ПодростОК</a:t>
          </a:r>
          <a:r>
            <a:rPr lang="ru-RU" b="1" dirty="0" smtClean="0">
              <a:solidFill>
                <a:srgbClr val="800000"/>
              </a:solidFill>
            </a:rPr>
            <a:t>»</a:t>
          </a:r>
          <a:endParaRPr lang="ru-RU" b="1" dirty="0">
            <a:solidFill>
              <a:srgbClr val="800000"/>
            </a:solidFill>
          </a:endParaRPr>
        </a:p>
      </dgm:t>
    </dgm:pt>
    <dgm:pt modelId="{B31B9A36-481F-4EC7-8A2A-C2180EDE7843}" type="parTrans" cxnId="{2C91EB08-151B-4D04-BE7D-DE775CF4C8B7}">
      <dgm:prSet/>
      <dgm:spPr/>
      <dgm:t>
        <a:bodyPr/>
        <a:lstStyle/>
        <a:p>
          <a:endParaRPr lang="ru-RU"/>
        </a:p>
      </dgm:t>
    </dgm:pt>
    <dgm:pt modelId="{B7CD1E44-13DC-4D94-A57D-BAE1E3AD7494}" type="sibTrans" cxnId="{2C91EB08-151B-4D04-BE7D-DE775CF4C8B7}">
      <dgm:prSet/>
      <dgm:spPr>
        <a:solidFill>
          <a:srgbClr val="800000"/>
        </a:solidFill>
      </dgm:spPr>
      <dgm:t>
        <a:bodyPr/>
        <a:lstStyle/>
        <a:p>
          <a:endParaRPr lang="ru-RU"/>
        </a:p>
      </dgm:t>
    </dgm:pt>
    <dgm:pt modelId="{19C93C74-9217-4D88-88AF-22E9CE218B56}">
      <dgm:prSet phldrT="[Текст]"/>
      <dgm:spPr>
        <a:ln w="28575">
          <a:solidFill>
            <a:srgbClr val="800000"/>
          </a:solidFill>
        </a:ln>
      </dgm:spPr>
      <dgm:t>
        <a:bodyPr/>
        <a:lstStyle/>
        <a:p>
          <a:r>
            <a:rPr lang="ru-RU" b="1" dirty="0" err="1" smtClean="0">
              <a:solidFill>
                <a:srgbClr val="800000"/>
              </a:solidFill>
            </a:rPr>
            <a:t>Социокультурная</a:t>
          </a:r>
          <a:r>
            <a:rPr lang="ru-RU" b="1" dirty="0" smtClean="0">
              <a:solidFill>
                <a:srgbClr val="800000"/>
              </a:solidFill>
            </a:rPr>
            <a:t> интерактивная игра «Вологодский клад»</a:t>
          </a:r>
          <a:endParaRPr lang="ru-RU" b="1" dirty="0">
            <a:solidFill>
              <a:srgbClr val="800000"/>
            </a:solidFill>
          </a:endParaRPr>
        </a:p>
      </dgm:t>
    </dgm:pt>
    <dgm:pt modelId="{CAAB0799-258A-46BA-93B0-3DF365F881BF}" type="parTrans" cxnId="{7CCF8694-CC7F-4945-A161-86B6FA4D1A79}">
      <dgm:prSet/>
      <dgm:spPr/>
      <dgm:t>
        <a:bodyPr/>
        <a:lstStyle/>
        <a:p>
          <a:endParaRPr lang="ru-RU"/>
        </a:p>
      </dgm:t>
    </dgm:pt>
    <dgm:pt modelId="{16AA4C85-2F79-4E69-A160-B7232188C68B}" type="sibTrans" cxnId="{7CCF8694-CC7F-4945-A161-86B6FA4D1A79}">
      <dgm:prSet/>
      <dgm:spPr>
        <a:solidFill>
          <a:srgbClr val="800000"/>
        </a:solidFill>
      </dgm:spPr>
      <dgm:t>
        <a:bodyPr/>
        <a:lstStyle/>
        <a:p>
          <a:endParaRPr lang="ru-RU"/>
        </a:p>
      </dgm:t>
    </dgm:pt>
    <dgm:pt modelId="{F4DF232D-DBF5-471A-B2A1-7943EBE998C9}">
      <dgm:prSet phldrT="[Текст]"/>
      <dgm:spPr>
        <a:ln w="28575">
          <a:solidFill>
            <a:srgbClr val="800000"/>
          </a:solidFill>
        </a:ln>
      </dgm:spPr>
      <dgm:t>
        <a:bodyPr/>
        <a:lstStyle/>
        <a:p>
          <a:r>
            <a:rPr lang="ru-RU" b="1" dirty="0" smtClean="0">
              <a:solidFill>
                <a:srgbClr val="800000"/>
              </a:solidFill>
            </a:rPr>
            <a:t>Программы «Наставник» и «Школа волонтеров» </a:t>
          </a:r>
          <a:endParaRPr lang="ru-RU" b="1" dirty="0">
            <a:solidFill>
              <a:srgbClr val="800000"/>
            </a:solidFill>
          </a:endParaRPr>
        </a:p>
      </dgm:t>
    </dgm:pt>
    <dgm:pt modelId="{68EFCC31-35EE-42FC-8BE0-30B805C5D60F}" type="parTrans" cxnId="{C50864DB-6E88-4FFE-9A87-5BD5002A2281}">
      <dgm:prSet/>
      <dgm:spPr/>
      <dgm:t>
        <a:bodyPr/>
        <a:lstStyle/>
        <a:p>
          <a:endParaRPr lang="ru-RU"/>
        </a:p>
      </dgm:t>
    </dgm:pt>
    <dgm:pt modelId="{6877DD33-B8AC-4D6B-8D74-774854A8F08E}" type="sibTrans" cxnId="{C50864DB-6E88-4FFE-9A87-5BD5002A2281}">
      <dgm:prSet/>
      <dgm:spPr/>
      <dgm:t>
        <a:bodyPr/>
        <a:lstStyle/>
        <a:p>
          <a:endParaRPr lang="ru-RU"/>
        </a:p>
      </dgm:t>
    </dgm:pt>
    <dgm:pt modelId="{9D2A0FBB-C1AF-42D3-A760-55CB341A3713}" type="pres">
      <dgm:prSet presAssocID="{7546176C-BAD8-47F2-99D5-91332A6170FA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D84CAEF4-B59B-4252-8F94-2FE361585D62}" type="pres">
      <dgm:prSet presAssocID="{C95F95F5-E78C-4E47-A661-72136D69FCCA}" presName="compNode" presStyleCnt="0"/>
      <dgm:spPr/>
    </dgm:pt>
    <dgm:pt modelId="{B84A1EE8-5D2E-48DC-906C-42258B58FE59}" type="pres">
      <dgm:prSet presAssocID="{C95F95F5-E78C-4E47-A661-72136D69FCCA}" presName="dummyConnPt" presStyleCnt="0"/>
      <dgm:spPr/>
    </dgm:pt>
    <dgm:pt modelId="{BFFD8684-5686-45F9-B089-E2B3B3C95F9B}" type="pres">
      <dgm:prSet presAssocID="{C95F95F5-E78C-4E47-A661-72136D69FCCA}" presName="node" presStyleLbl="node1" presStyleIdx="0" presStyleCnt="9" custLinFactNeighborX="-27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DCE3B3-A345-49D2-AA7D-2EF53CC8CC0A}" type="pres">
      <dgm:prSet presAssocID="{88ED8D74-5838-40FC-BCD9-56409EA54BCA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6A542287-498E-4901-8278-045A7BD60DCA}" type="pres">
      <dgm:prSet presAssocID="{B6AA6451-3105-4ED4-BD4B-DEC131D1BD74}" presName="compNode" presStyleCnt="0"/>
      <dgm:spPr/>
    </dgm:pt>
    <dgm:pt modelId="{A31CED83-E3C0-445A-A44C-116F60BF9093}" type="pres">
      <dgm:prSet presAssocID="{B6AA6451-3105-4ED4-BD4B-DEC131D1BD74}" presName="dummyConnPt" presStyleCnt="0"/>
      <dgm:spPr/>
    </dgm:pt>
    <dgm:pt modelId="{B6364563-A823-4200-97C8-19118AC6C017}" type="pres">
      <dgm:prSet presAssocID="{B6AA6451-3105-4ED4-BD4B-DEC131D1BD74}" presName="node" presStyleLbl="node1" presStyleIdx="1" presStyleCnt="9" custLinFactNeighborX="-27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B747AE-7879-4D37-9112-3B23A791F32A}" type="pres">
      <dgm:prSet presAssocID="{6010CF81-4E04-40FA-9A75-F0CF98801C49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910CD1F0-05AA-44B0-A41D-9935D6572169}" type="pres">
      <dgm:prSet presAssocID="{1CFC7938-A60D-4D4F-B370-AEFCC82C0DFC}" presName="compNode" presStyleCnt="0"/>
      <dgm:spPr/>
    </dgm:pt>
    <dgm:pt modelId="{BBA5968F-98BD-4D4F-881E-C30E375D6881}" type="pres">
      <dgm:prSet presAssocID="{1CFC7938-A60D-4D4F-B370-AEFCC82C0DFC}" presName="dummyConnPt" presStyleCnt="0"/>
      <dgm:spPr/>
    </dgm:pt>
    <dgm:pt modelId="{66A30A42-8D44-4BF6-BA34-D9353A70031E}" type="pres">
      <dgm:prSet presAssocID="{1CFC7938-A60D-4D4F-B370-AEFCC82C0DFC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749DFE-04AD-4F11-9681-5F7F6486E3DE}" type="pres">
      <dgm:prSet presAssocID="{0B9CB162-D752-4E16-8097-E0F8C3D735E9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BD57771D-343E-4EAA-B681-8780D97CC6F4}" type="pres">
      <dgm:prSet presAssocID="{EBC09DA3-21DE-43E0-8B6C-3A0B7B862EDB}" presName="compNode" presStyleCnt="0"/>
      <dgm:spPr/>
    </dgm:pt>
    <dgm:pt modelId="{E0003848-DCEB-4317-9CAF-E999A0E0900C}" type="pres">
      <dgm:prSet presAssocID="{EBC09DA3-21DE-43E0-8B6C-3A0B7B862EDB}" presName="dummyConnPt" presStyleCnt="0"/>
      <dgm:spPr/>
    </dgm:pt>
    <dgm:pt modelId="{0D60BF07-BFAB-4C81-94B7-032423585D26}" type="pres">
      <dgm:prSet presAssocID="{EBC09DA3-21DE-43E0-8B6C-3A0B7B862EDB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4A2141-107D-4537-8853-4A3D202063D6}" type="pres">
      <dgm:prSet presAssocID="{2C7D5138-8A25-4073-A307-9B0F31C40300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6C2C3759-30F9-4015-941C-C20C164EAB60}" type="pres">
      <dgm:prSet presAssocID="{62379722-4865-4302-86FC-EECB16571EDB}" presName="compNode" presStyleCnt="0"/>
      <dgm:spPr/>
    </dgm:pt>
    <dgm:pt modelId="{6E81A1B9-44C8-48E5-AA80-CB5430E6E168}" type="pres">
      <dgm:prSet presAssocID="{62379722-4865-4302-86FC-EECB16571EDB}" presName="dummyConnPt" presStyleCnt="0"/>
      <dgm:spPr/>
    </dgm:pt>
    <dgm:pt modelId="{CA5249C1-3E57-4682-B8D8-E679C503E04B}" type="pres">
      <dgm:prSet presAssocID="{62379722-4865-4302-86FC-EECB16571EDB}" presName="node" presStyleLbl="node1" presStyleIdx="4" presStyleCnt="9" custLinFactNeighborX="-27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79ACA1-A782-48C4-9D78-B85054641FEE}" type="pres">
      <dgm:prSet presAssocID="{98F148F3-0A0F-4AF4-BBE5-48C90BC16232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C6BE2248-3DA8-48AD-8C60-39315A4C658F}" type="pres">
      <dgm:prSet presAssocID="{4DE561AA-7EA1-42F3-8F6F-4A3B210F0EBF}" presName="compNode" presStyleCnt="0"/>
      <dgm:spPr/>
    </dgm:pt>
    <dgm:pt modelId="{AD139F0A-FBAC-42B9-AB41-CE5391E10E43}" type="pres">
      <dgm:prSet presAssocID="{4DE561AA-7EA1-42F3-8F6F-4A3B210F0EBF}" presName="dummyConnPt" presStyleCnt="0"/>
      <dgm:spPr/>
    </dgm:pt>
    <dgm:pt modelId="{817E00DF-EC8E-426D-A7E3-16F9AAF8BEAF}" type="pres">
      <dgm:prSet presAssocID="{4DE561AA-7EA1-42F3-8F6F-4A3B210F0EBF}" presName="node" presStyleLbl="node1" presStyleIdx="5" presStyleCnt="9" custLinFactNeighborX="-27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B86B01-8FCE-4830-AA7F-2642167267FC}" type="pres">
      <dgm:prSet presAssocID="{D05F9A4E-68FF-4E6E-B712-37C01CCD43A7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CFEB5FF1-C005-4F5C-BDEC-62C7A7E2A144}" type="pres">
      <dgm:prSet presAssocID="{FEA43BA4-2FF9-4167-9725-23141DFEE901}" presName="compNode" presStyleCnt="0"/>
      <dgm:spPr/>
    </dgm:pt>
    <dgm:pt modelId="{F5C61287-A2E1-45D9-894E-FA47F44B20BF}" type="pres">
      <dgm:prSet presAssocID="{FEA43BA4-2FF9-4167-9725-23141DFEE901}" presName="dummyConnPt" presStyleCnt="0"/>
      <dgm:spPr/>
    </dgm:pt>
    <dgm:pt modelId="{FD23F319-FC3E-4DA0-9CF4-1CEA366AAE20}" type="pres">
      <dgm:prSet presAssocID="{FEA43BA4-2FF9-4167-9725-23141DFEE901}" presName="node" presStyleLbl="node1" presStyleIdx="6" presStyleCnt="9" custLinFactNeighborX="-27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9FC5A3-E675-4A63-AEBD-A57B636BDC44}" type="pres">
      <dgm:prSet presAssocID="{B7CD1E44-13DC-4D94-A57D-BAE1E3AD7494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B95DEB98-4D12-4A8F-88EF-94B75059C991}" type="pres">
      <dgm:prSet presAssocID="{19C93C74-9217-4D88-88AF-22E9CE218B56}" presName="compNode" presStyleCnt="0"/>
      <dgm:spPr/>
    </dgm:pt>
    <dgm:pt modelId="{66631BD4-72D0-44DB-A8E0-9AE0FF403B92}" type="pres">
      <dgm:prSet presAssocID="{19C93C74-9217-4D88-88AF-22E9CE218B56}" presName="dummyConnPt" presStyleCnt="0"/>
      <dgm:spPr/>
    </dgm:pt>
    <dgm:pt modelId="{98AEFBC4-1541-4BE8-AA86-A46C471D02D1}" type="pres">
      <dgm:prSet presAssocID="{19C93C74-9217-4D88-88AF-22E9CE218B56}" presName="node" presStyleLbl="node1" presStyleIdx="7" presStyleCnt="9" custLinFactNeighborX="-27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0208F3-55F7-474F-B486-A8320316E522}" type="pres">
      <dgm:prSet presAssocID="{16AA4C85-2F79-4E69-A160-B7232188C68B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09B3FC0E-E078-40B8-B631-104B8A843466}" type="pres">
      <dgm:prSet presAssocID="{F4DF232D-DBF5-471A-B2A1-7943EBE998C9}" presName="compNode" presStyleCnt="0"/>
      <dgm:spPr/>
    </dgm:pt>
    <dgm:pt modelId="{973223BE-075D-4230-8A7D-E2E10D1733FF}" type="pres">
      <dgm:prSet presAssocID="{F4DF232D-DBF5-471A-B2A1-7943EBE998C9}" presName="dummyConnPt" presStyleCnt="0"/>
      <dgm:spPr/>
    </dgm:pt>
    <dgm:pt modelId="{B31D2772-34BF-4988-95C4-317E11DA1C48}" type="pres">
      <dgm:prSet presAssocID="{F4DF232D-DBF5-471A-B2A1-7943EBE998C9}" presName="node" presStyleLbl="node1" presStyleIdx="8" presStyleCnt="9" custLinFactNeighborX="-27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E1004A-4BCF-4859-B8CD-1268932680DA}" type="presOf" srcId="{62379722-4865-4302-86FC-EECB16571EDB}" destId="{CA5249C1-3E57-4682-B8D8-E679C503E04B}" srcOrd="0" destOrd="0" presId="urn:microsoft.com/office/officeart/2005/8/layout/bProcess4"/>
    <dgm:cxn modelId="{F3EFC47F-9DD9-4FB0-B632-1921297DCACF}" type="presOf" srcId="{B6AA6451-3105-4ED4-BD4B-DEC131D1BD74}" destId="{B6364563-A823-4200-97C8-19118AC6C017}" srcOrd="0" destOrd="0" presId="urn:microsoft.com/office/officeart/2005/8/layout/bProcess4"/>
    <dgm:cxn modelId="{F3C25F93-B2A9-4F9A-92ED-DC215639AA6C}" type="presOf" srcId="{F4DF232D-DBF5-471A-B2A1-7943EBE998C9}" destId="{B31D2772-34BF-4988-95C4-317E11DA1C48}" srcOrd="0" destOrd="0" presId="urn:microsoft.com/office/officeart/2005/8/layout/bProcess4"/>
    <dgm:cxn modelId="{620D1356-1394-42C5-B705-C509581396FD}" type="presOf" srcId="{7546176C-BAD8-47F2-99D5-91332A6170FA}" destId="{9D2A0FBB-C1AF-42D3-A760-55CB341A3713}" srcOrd="0" destOrd="0" presId="urn:microsoft.com/office/officeart/2005/8/layout/bProcess4"/>
    <dgm:cxn modelId="{0D93F1C0-D00D-4D39-8FBF-9834292CBEB6}" type="presOf" srcId="{D05F9A4E-68FF-4E6E-B712-37C01CCD43A7}" destId="{E3B86B01-8FCE-4830-AA7F-2642167267FC}" srcOrd="0" destOrd="0" presId="urn:microsoft.com/office/officeart/2005/8/layout/bProcess4"/>
    <dgm:cxn modelId="{54F72B13-DB96-4C60-A1EF-A7E479838475}" type="presOf" srcId="{FEA43BA4-2FF9-4167-9725-23141DFEE901}" destId="{FD23F319-FC3E-4DA0-9CF4-1CEA366AAE20}" srcOrd="0" destOrd="0" presId="urn:microsoft.com/office/officeart/2005/8/layout/bProcess4"/>
    <dgm:cxn modelId="{AEA94A49-C3B7-4FD4-A86D-001195754500}" type="presOf" srcId="{98F148F3-0A0F-4AF4-BBE5-48C90BC16232}" destId="{D079ACA1-A782-48C4-9D78-B85054641FEE}" srcOrd="0" destOrd="0" presId="urn:microsoft.com/office/officeart/2005/8/layout/bProcess4"/>
    <dgm:cxn modelId="{EC103E31-A281-4CF8-A927-EA622B1B34B8}" srcId="{7546176C-BAD8-47F2-99D5-91332A6170FA}" destId="{62379722-4865-4302-86FC-EECB16571EDB}" srcOrd="4" destOrd="0" parTransId="{5440325F-72AC-4B44-AA92-A105700E6AB3}" sibTransId="{98F148F3-0A0F-4AF4-BBE5-48C90BC16232}"/>
    <dgm:cxn modelId="{79CECA1B-3E67-42AF-A7EB-FE5BBB9883D8}" type="presOf" srcId="{0B9CB162-D752-4E16-8097-E0F8C3D735E9}" destId="{AC749DFE-04AD-4F11-9681-5F7F6486E3DE}" srcOrd="0" destOrd="0" presId="urn:microsoft.com/office/officeart/2005/8/layout/bProcess4"/>
    <dgm:cxn modelId="{8A9EBE6F-52B8-4223-8AA0-7ED08FD1CAC0}" srcId="{7546176C-BAD8-47F2-99D5-91332A6170FA}" destId="{C95F95F5-E78C-4E47-A661-72136D69FCCA}" srcOrd="0" destOrd="0" parTransId="{86CE93E9-8BD4-4CED-BBE0-827911CFD3FA}" sibTransId="{88ED8D74-5838-40FC-BCD9-56409EA54BCA}"/>
    <dgm:cxn modelId="{F10E2D48-4CA2-4973-99CA-E5E2044D3ABB}" type="presOf" srcId="{6010CF81-4E04-40FA-9A75-F0CF98801C49}" destId="{F2B747AE-7879-4D37-9112-3B23A791F32A}" srcOrd="0" destOrd="0" presId="urn:microsoft.com/office/officeart/2005/8/layout/bProcess4"/>
    <dgm:cxn modelId="{F35063C2-36C7-423B-B387-5B2CB6DC3066}" type="presOf" srcId="{16AA4C85-2F79-4E69-A160-B7232188C68B}" destId="{510208F3-55F7-474F-B486-A8320316E522}" srcOrd="0" destOrd="0" presId="urn:microsoft.com/office/officeart/2005/8/layout/bProcess4"/>
    <dgm:cxn modelId="{C7F63D35-896D-4D0B-859B-762B32CD2109}" srcId="{7546176C-BAD8-47F2-99D5-91332A6170FA}" destId="{B6AA6451-3105-4ED4-BD4B-DEC131D1BD74}" srcOrd="1" destOrd="0" parTransId="{DC54466F-1795-4E4B-868E-CB4ECD42D5A0}" sibTransId="{6010CF81-4E04-40FA-9A75-F0CF98801C49}"/>
    <dgm:cxn modelId="{55F55798-B5DC-40BC-A40C-458461D02324}" type="presOf" srcId="{EBC09DA3-21DE-43E0-8B6C-3A0B7B862EDB}" destId="{0D60BF07-BFAB-4C81-94B7-032423585D26}" srcOrd="0" destOrd="0" presId="urn:microsoft.com/office/officeart/2005/8/layout/bProcess4"/>
    <dgm:cxn modelId="{80EAA3AC-541F-4CA3-97CB-2EB4D047ED3D}" type="presOf" srcId="{19C93C74-9217-4D88-88AF-22E9CE218B56}" destId="{98AEFBC4-1541-4BE8-AA86-A46C471D02D1}" srcOrd="0" destOrd="0" presId="urn:microsoft.com/office/officeart/2005/8/layout/bProcess4"/>
    <dgm:cxn modelId="{65CF1159-CF13-4F57-865F-171E43CACA18}" srcId="{7546176C-BAD8-47F2-99D5-91332A6170FA}" destId="{4DE561AA-7EA1-42F3-8F6F-4A3B210F0EBF}" srcOrd="5" destOrd="0" parTransId="{65C57519-6DDA-41B0-99BE-D3C42D4DC91C}" sibTransId="{D05F9A4E-68FF-4E6E-B712-37C01CCD43A7}"/>
    <dgm:cxn modelId="{77C0C433-5B86-4D92-BE15-DC29FBB861B7}" srcId="{7546176C-BAD8-47F2-99D5-91332A6170FA}" destId="{EBC09DA3-21DE-43E0-8B6C-3A0B7B862EDB}" srcOrd="3" destOrd="0" parTransId="{2A004336-6582-498D-869B-60F7E0B8AC82}" sibTransId="{2C7D5138-8A25-4073-A307-9B0F31C40300}"/>
    <dgm:cxn modelId="{D4106121-DE94-4C81-ABAE-BCA6A29A0217}" type="presOf" srcId="{4DE561AA-7EA1-42F3-8F6F-4A3B210F0EBF}" destId="{817E00DF-EC8E-426D-A7E3-16F9AAF8BEAF}" srcOrd="0" destOrd="0" presId="urn:microsoft.com/office/officeart/2005/8/layout/bProcess4"/>
    <dgm:cxn modelId="{C50864DB-6E88-4FFE-9A87-5BD5002A2281}" srcId="{7546176C-BAD8-47F2-99D5-91332A6170FA}" destId="{F4DF232D-DBF5-471A-B2A1-7943EBE998C9}" srcOrd="8" destOrd="0" parTransId="{68EFCC31-35EE-42FC-8BE0-30B805C5D60F}" sibTransId="{6877DD33-B8AC-4D6B-8D74-774854A8F08E}"/>
    <dgm:cxn modelId="{D435FB22-4C81-48BD-BBE0-96A6B2DDA03D}" type="presOf" srcId="{2C7D5138-8A25-4073-A307-9B0F31C40300}" destId="{304A2141-107D-4537-8853-4A3D202063D6}" srcOrd="0" destOrd="0" presId="urn:microsoft.com/office/officeart/2005/8/layout/bProcess4"/>
    <dgm:cxn modelId="{67AEE465-A712-4466-9507-57895CC603C4}" type="presOf" srcId="{C95F95F5-E78C-4E47-A661-72136D69FCCA}" destId="{BFFD8684-5686-45F9-B089-E2B3B3C95F9B}" srcOrd="0" destOrd="0" presId="urn:microsoft.com/office/officeart/2005/8/layout/bProcess4"/>
    <dgm:cxn modelId="{EC4C4E41-BF67-4573-A491-A57BF31DB20D}" type="presOf" srcId="{1CFC7938-A60D-4D4F-B370-AEFCC82C0DFC}" destId="{66A30A42-8D44-4BF6-BA34-D9353A70031E}" srcOrd="0" destOrd="0" presId="urn:microsoft.com/office/officeart/2005/8/layout/bProcess4"/>
    <dgm:cxn modelId="{029C1A0C-3B9E-4D6A-B884-7722B40024AB}" srcId="{7546176C-BAD8-47F2-99D5-91332A6170FA}" destId="{1CFC7938-A60D-4D4F-B370-AEFCC82C0DFC}" srcOrd="2" destOrd="0" parTransId="{6EBFC6BF-9B33-4431-B8B6-25D4139EE2A5}" sibTransId="{0B9CB162-D752-4E16-8097-E0F8C3D735E9}"/>
    <dgm:cxn modelId="{7CCF8694-CC7F-4945-A161-86B6FA4D1A79}" srcId="{7546176C-BAD8-47F2-99D5-91332A6170FA}" destId="{19C93C74-9217-4D88-88AF-22E9CE218B56}" srcOrd="7" destOrd="0" parTransId="{CAAB0799-258A-46BA-93B0-3DF365F881BF}" sibTransId="{16AA4C85-2F79-4E69-A160-B7232188C68B}"/>
    <dgm:cxn modelId="{0422BAB2-C15D-46E7-A988-EC55F13EFB84}" type="presOf" srcId="{88ED8D74-5838-40FC-BCD9-56409EA54BCA}" destId="{6FDCE3B3-A345-49D2-AA7D-2EF53CC8CC0A}" srcOrd="0" destOrd="0" presId="urn:microsoft.com/office/officeart/2005/8/layout/bProcess4"/>
    <dgm:cxn modelId="{2C91EB08-151B-4D04-BE7D-DE775CF4C8B7}" srcId="{7546176C-BAD8-47F2-99D5-91332A6170FA}" destId="{FEA43BA4-2FF9-4167-9725-23141DFEE901}" srcOrd="6" destOrd="0" parTransId="{B31B9A36-481F-4EC7-8A2A-C2180EDE7843}" sibTransId="{B7CD1E44-13DC-4D94-A57D-BAE1E3AD7494}"/>
    <dgm:cxn modelId="{457D744A-F136-4415-884E-7074465C3F26}" type="presOf" srcId="{B7CD1E44-13DC-4D94-A57D-BAE1E3AD7494}" destId="{429FC5A3-E675-4A63-AEBD-A57B636BDC44}" srcOrd="0" destOrd="0" presId="urn:microsoft.com/office/officeart/2005/8/layout/bProcess4"/>
    <dgm:cxn modelId="{E6733261-4B88-4ACA-B8F4-E25E95CD12C7}" type="presParOf" srcId="{9D2A0FBB-C1AF-42D3-A760-55CB341A3713}" destId="{D84CAEF4-B59B-4252-8F94-2FE361585D62}" srcOrd="0" destOrd="0" presId="urn:microsoft.com/office/officeart/2005/8/layout/bProcess4"/>
    <dgm:cxn modelId="{7A673515-50B5-4B63-A3CF-5435FB31C97F}" type="presParOf" srcId="{D84CAEF4-B59B-4252-8F94-2FE361585D62}" destId="{B84A1EE8-5D2E-48DC-906C-42258B58FE59}" srcOrd="0" destOrd="0" presId="urn:microsoft.com/office/officeart/2005/8/layout/bProcess4"/>
    <dgm:cxn modelId="{6CCCB9A6-CDC1-41AE-A7F7-471509B9DC83}" type="presParOf" srcId="{D84CAEF4-B59B-4252-8F94-2FE361585D62}" destId="{BFFD8684-5686-45F9-B089-E2B3B3C95F9B}" srcOrd="1" destOrd="0" presId="urn:microsoft.com/office/officeart/2005/8/layout/bProcess4"/>
    <dgm:cxn modelId="{B7918323-EAAA-47B0-9481-DF48DE25138D}" type="presParOf" srcId="{9D2A0FBB-C1AF-42D3-A760-55CB341A3713}" destId="{6FDCE3B3-A345-49D2-AA7D-2EF53CC8CC0A}" srcOrd="1" destOrd="0" presId="urn:microsoft.com/office/officeart/2005/8/layout/bProcess4"/>
    <dgm:cxn modelId="{F4F05362-9876-46D1-A524-2EFC6EB02709}" type="presParOf" srcId="{9D2A0FBB-C1AF-42D3-A760-55CB341A3713}" destId="{6A542287-498E-4901-8278-045A7BD60DCA}" srcOrd="2" destOrd="0" presId="urn:microsoft.com/office/officeart/2005/8/layout/bProcess4"/>
    <dgm:cxn modelId="{300838D9-E385-44A0-B792-0DE5E9EA233D}" type="presParOf" srcId="{6A542287-498E-4901-8278-045A7BD60DCA}" destId="{A31CED83-E3C0-445A-A44C-116F60BF9093}" srcOrd="0" destOrd="0" presId="urn:microsoft.com/office/officeart/2005/8/layout/bProcess4"/>
    <dgm:cxn modelId="{77FE57D9-0036-45AD-AAAC-76B870871E91}" type="presParOf" srcId="{6A542287-498E-4901-8278-045A7BD60DCA}" destId="{B6364563-A823-4200-97C8-19118AC6C017}" srcOrd="1" destOrd="0" presId="urn:microsoft.com/office/officeart/2005/8/layout/bProcess4"/>
    <dgm:cxn modelId="{AA9A0059-D1ED-418F-9275-1EF994A90247}" type="presParOf" srcId="{9D2A0FBB-C1AF-42D3-A760-55CB341A3713}" destId="{F2B747AE-7879-4D37-9112-3B23A791F32A}" srcOrd="3" destOrd="0" presId="urn:microsoft.com/office/officeart/2005/8/layout/bProcess4"/>
    <dgm:cxn modelId="{332480AE-D9CB-4549-92E5-A03FB221703C}" type="presParOf" srcId="{9D2A0FBB-C1AF-42D3-A760-55CB341A3713}" destId="{910CD1F0-05AA-44B0-A41D-9935D6572169}" srcOrd="4" destOrd="0" presId="urn:microsoft.com/office/officeart/2005/8/layout/bProcess4"/>
    <dgm:cxn modelId="{38287284-A3AD-45B4-B61D-64DE2F10E27D}" type="presParOf" srcId="{910CD1F0-05AA-44B0-A41D-9935D6572169}" destId="{BBA5968F-98BD-4D4F-881E-C30E375D6881}" srcOrd="0" destOrd="0" presId="urn:microsoft.com/office/officeart/2005/8/layout/bProcess4"/>
    <dgm:cxn modelId="{A3AF949F-8FB4-4C7F-B7F1-9A4BA38E2C70}" type="presParOf" srcId="{910CD1F0-05AA-44B0-A41D-9935D6572169}" destId="{66A30A42-8D44-4BF6-BA34-D9353A70031E}" srcOrd="1" destOrd="0" presId="urn:microsoft.com/office/officeart/2005/8/layout/bProcess4"/>
    <dgm:cxn modelId="{833465B4-D54D-45E3-9098-824EB8383859}" type="presParOf" srcId="{9D2A0FBB-C1AF-42D3-A760-55CB341A3713}" destId="{AC749DFE-04AD-4F11-9681-5F7F6486E3DE}" srcOrd="5" destOrd="0" presId="urn:microsoft.com/office/officeart/2005/8/layout/bProcess4"/>
    <dgm:cxn modelId="{3AEA3251-8148-433F-AE76-6B2F6C57C6C1}" type="presParOf" srcId="{9D2A0FBB-C1AF-42D3-A760-55CB341A3713}" destId="{BD57771D-343E-4EAA-B681-8780D97CC6F4}" srcOrd="6" destOrd="0" presId="urn:microsoft.com/office/officeart/2005/8/layout/bProcess4"/>
    <dgm:cxn modelId="{55A31B97-7C8A-4409-AC3B-8109482BA646}" type="presParOf" srcId="{BD57771D-343E-4EAA-B681-8780D97CC6F4}" destId="{E0003848-DCEB-4317-9CAF-E999A0E0900C}" srcOrd="0" destOrd="0" presId="urn:microsoft.com/office/officeart/2005/8/layout/bProcess4"/>
    <dgm:cxn modelId="{B734E00E-E8D5-4274-BD69-8FAD800C72B6}" type="presParOf" srcId="{BD57771D-343E-4EAA-B681-8780D97CC6F4}" destId="{0D60BF07-BFAB-4C81-94B7-032423585D26}" srcOrd="1" destOrd="0" presId="urn:microsoft.com/office/officeart/2005/8/layout/bProcess4"/>
    <dgm:cxn modelId="{699DBC40-0200-48E5-AD2A-B88DFFBE3222}" type="presParOf" srcId="{9D2A0FBB-C1AF-42D3-A760-55CB341A3713}" destId="{304A2141-107D-4537-8853-4A3D202063D6}" srcOrd="7" destOrd="0" presId="urn:microsoft.com/office/officeart/2005/8/layout/bProcess4"/>
    <dgm:cxn modelId="{22F6FCF6-E2D5-4CF6-A5B0-99FAA9EF9A13}" type="presParOf" srcId="{9D2A0FBB-C1AF-42D3-A760-55CB341A3713}" destId="{6C2C3759-30F9-4015-941C-C20C164EAB60}" srcOrd="8" destOrd="0" presId="urn:microsoft.com/office/officeart/2005/8/layout/bProcess4"/>
    <dgm:cxn modelId="{4FE3F660-8329-4B3A-8A54-ED9647CF6B0D}" type="presParOf" srcId="{6C2C3759-30F9-4015-941C-C20C164EAB60}" destId="{6E81A1B9-44C8-48E5-AA80-CB5430E6E168}" srcOrd="0" destOrd="0" presId="urn:microsoft.com/office/officeart/2005/8/layout/bProcess4"/>
    <dgm:cxn modelId="{AC333FA8-F7B8-4BBB-9CB3-9A92C4615D02}" type="presParOf" srcId="{6C2C3759-30F9-4015-941C-C20C164EAB60}" destId="{CA5249C1-3E57-4682-B8D8-E679C503E04B}" srcOrd="1" destOrd="0" presId="urn:microsoft.com/office/officeart/2005/8/layout/bProcess4"/>
    <dgm:cxn modelId="{9F0D0F33-83E0-4D37-80C4-EF147B75FDC8}" type="presParOf" srcId="{9D2A0FBB-C1AF-42D3-A760-55CB341A3713}" destId="{D079ACA1-A782-48C4-9D78-B85054641FEE}" srcOrd="9" destOrd="0" presId="urn:microsoft.com/office/officeart/2005/8/layout/bProcess4"/>
    <dgm:cxn modelId="{372A7517-CB2F-45CD-94AD-6B0CC4F2DD94}" type="presParOf" srcId="{9D2A0FBB-C1AF-42D3-A760-55CB341A3713}" destId="{C6BE2248-3DA8-48AD-8C60-39315A4C658F}" srcOrd="10" destOrd="0" presId="urn:microsoft.com/office/officeart/2005/8/layout/bProcess4"/>
    <dgm:cxn modelId="{84FC5818-EB0C-49B3-8254-7083BF83E3A5}" type="presParOf" srcId="{C6BE2248-3DA8-48AD-8C60-39315A4C658F}" destId="{AD139F0A-FBAC-42B9-AB41-CE5391E10E43}" srcOrd="0" destOrd="0" presId="urn:microsoft.com/office/officeart/2005/8/layout/bProcess4"/>
    <dgm:cxn modelId="{7A5A99F0-2391-4819-A495-B470176FC62D}" type="presParOf" srcId="{C6BE2248-3DA8-48AD-8C60-39315A4C658F}" destId="{817E00DF-EC8E-426D-A7E3-16F9AAF8BEAF}" srcOrd="1" destOrd="0" presId="urn:microsoft.com/office/officeart/2005/8/layout/bProcess4"/>
    <dgm:cxn modelId="{81372238-CC79-4CE5-B3FC-B5DC5300EE04}" type="presParOf" srcId="{9D2A0FBB-C1AF-42D3-A760-55CB341A3713}" destId="{E3B86B01-8FCE-4830-AA7F-2642167267FC}" srcOrd="11" destOrd="0" presId="urn:microsoft.com/office/officeart/2005/8/layout/bProcess4"/>
    <dgm:cxn modelId="{66219783-2E0A-439F-83ED-60D49456B221}" type="presParOf" srcId="{9D2A0FBB-C1AF-42D3-A760-55CB341A3713}" destId="{CFEB5FF1-C005-4F5C-BDEC-62C7A7E2A144}" srcOrd="12" destOrd="0" presId="urn:microsoft.com/office/officeart/2005/8/layout/bProcess4"/>
    <dgm:cxn modelId="{39B2835C-0DED-4618-8709-B42028358293}" type="presParOf" srcId="{CFEB5FF1-C005-4F5C-BDEC-62C7A7E2A144}" destId="{F5C61287-A2E1-45D9-894E-FA47F44B20BF}" srcOrd="0" destOrd="0" presId="urn:microsoft.com/office/officeart/2005/8/layout/bProcess4"/>
    <dgm:cxn modelId="{40B66826-7515-408A-8D64-78384A9F7288}" type="presParOf" srcId="{CFEB5FF1-C005-4F5C-BDEC-62C7A7E2A144}" destId="{FD23F319-FC3E-4DA0-9CF4-1CEA366AAE20}" srcOrd="1" destOrd="0" presId="urn:microsoft.com/office/officeart/2005/8/layout/bProcess4"/>
    <dgm:cxn modelId="{10F132D4-8991-46C8-856B-138827CDDF78}" type="presParOf" srcId="{9D2A0FBB-C1AF-42D3-A760-55CB341A3713}" destId="{429FC5A3-E675-4A63-AEBD-A57B636BDC44}" srcOrd="13" destOrd="0" presId="urn:microsoft.com/office/officeart/2005/8/layout/bProcess4"/>
    <dgm:cxn modelId="{E2A2C9A4-1FE9-4E65-B357-B658FD6EC243}" type="presParOf" srcId="{9D2A0FBB-C1AF-42D3-A760-55CB341A3713}" destId="{B95DEB98-4D12-4A8F-88EF-94B75059C991}" srcOrd="14" destOrd="0" presId="urn:microsoft.com/office/officeart/2005/8/layout/bProcess4"/>
    <dgm:cxn modelId="{7342BEDB-53DE-4EEE-BF01-D7FFEE91B5BF}" type="presParOf" srcId="{B95DEB98-4D12-4A8F-88EF-94B75059C991}" destId="{66631BD4-72D0-44DB-A8E0-9AE0FF403B92}" srcOrd="0" destOrd="0" presId="urn:microsoft.com/office/officeart/2005/8/layout/bProcess4"/>
    <dgm:cxn modelId="{75251145-53EA-4A8A-BB46-9C2D6C5B601B}" type="presParOf" srcId="{B95DEB98-4D12-4A8F-88EF-94B75059C991}" destId="{98AEFBC4-1541-4BE8-AA86-A46C471D02D1}" srcOrd="1" destOrd="0" presId="urn:microsoft.com/office/officeart/2005/8/layout/bProcess4"/>
    <dgm:cxn modelId="{685C493A-0E6C-4BF5-B480-A1CB3D6626FB}" type="presParOf" srcId="{9D2A0FBB-C1AF-42D3-A760-55CB341A3713}" destId="{510208F3-55F7-474F-B486-A8320316E522}" srcOrd="15" destOrd="0" presId="urn:microsoft.com/office/officeart/2005/8/layout/bProcess4"/>
    <dgm:cxn modelId="{722BE987-6D8D-4DEF-ACAF-8C9F1168FC11}" type="presParOf" srcId="{9D2A0FBB-C1AF-42D3-A760-55CB341A3713}" destId="{09B3FC0E-E078-40B8-B631-104B8A843466}" srcOrd="16" destOrd="0" presId="urn:microsoft.com/office/officeart/2005/8/layout/bProcess4"/>
    <dgm:cxn modelId="{311D321E-ED98-4337-AAC0-042DD7CDD6D1}" type="presParOf" srcId="{09B3FC0E-E078-40B8-B631-104B8A843466}" destId="{973223BE-075D-4230-8A7D-E2E10D1733FF}" srcOrd="0" destOrd="0" presId="urn:microsoft.com/office/officeart/2005/8/layout/bProcess4"/>
    <dgm:cxn modelId="{BFABDB00-DC98-4C89-A7D0-2E3BFF369D57}" type="presParOf" srcId="{09B3FC0E-E078-40B8-B631-104B8A843466}" destId="{B31D2772-34BF-4988-95C4-317E11DA1C48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192106-3521-41AE-A0AE-923EC90F2561}">
      <dsp:nvSpPr>
        <dsp:cNvPr id="0" name=""/>
        <dsp:cNvSpPr/>
      </dsp:nvSpPr>
      <dsp:spPr>
        <a:xfrm>
          <a:off x="1105625" y="289904"/>
          <a:ext cx="3992123" cy="3992123"/>
        </a:xfrm>
        <a:prstGeom prst="pie">
          <a:avLst>
            <a:gd name="adj1" fmla="val 16200000"/>
            <a:gd name="adj2" fmla="val 19285716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Службы социального сопровождения</a:t>
          </a:r>
          <a:endParaRPr lang="ru-RU" sz="800" b="1" kern="1200" dirty="0"/>
        </a:p>
      </dsp:txBody>
      <dsp:txXfrm>
        <a:off x="3202915" y="660601"/>
        <a:ext cx="950505" cy="760404"/>
      </dsp:txXfrm>
    </dsp:sp>
    <dsp:sp modelId="{FB3885C9-CB9E-4CBC-92C9-16A6AFC0DA14}">
      <dsp:nvSpPr>
        <dsp:cNvPr id="0" name=""/>
        <dsp:cNvSpPr/>
      </dsp:nvSpPr>
      <dsp:spPr>
        <a:xfrm>
          <a:off x="1156952" y="354063"/>
          <a:ext cx="3992123" cy="3992123"/>
        </a:xfrm>
        <a:prstGeom prst="pie">
          <a:avLst>
            <a:gd name="adj1" fmla="val 19285716"/>
            <a:gd name="adj2" fmla="val 771428"/>
          </a:avLst>
        </a:prstGeom>
        <a:solidFill>
          <a:schemeClr val="accent3">
            <a:hueOff val="451767"/>
            <a:satOff val="16667"/>
            <a:lumOff val="-245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Школы профилактики агрессии</a:t>
          </a:r>
          <a:endParaRPr lang="ru-RU" sz="800" b="1" kern="1200" dirty="0"/>
        </a:p>
      </dsp:txBody>
      <dsp:txXfrm>
        <a:off x="3868269" y="1801208"/>
        <a:ext cx="1093081" cy="665353"/>
      </dsp:txXfrm>
    </dsp:sp>
    <dsp:sp modelId="{43E0A824-7F68-408C-A40F-FCF1F494E7B1}">
      <dsp:nvSpPr>
        <dsp:cNvPr id="0" name=""/>
        <dsp:cNvSpPr/>
      </dsp:nvSpPr>
      <dsp:spPr>
        <a:xfrm>
          <a:off x="1224128" y="504039"/>
          <a:ext cx="3992123" cy="3992123"/>
        </a:xfrm>
        <a:prstGeom prst="pie">
          <a:avLst>
            <a:gd name="adj1" fmla="val 771428"/>
            <a:gd name="adj2" fmla="val 3857143"/>
          </a:avLst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err="1" smtClean="0"/>
            <a:t>Профориента-ционное</a:t>
          </a:r>
          <a:r>
            <a:rPr lang="ru-RU" sz="800" b="1" kern="1200" dirty="0" smtClean="0"/>
            <a:t> консультирование</a:t>
          </a:r>
          <a:endParaRPr lang="ru-RU" sz="800" b="1" kern="1200" dirty="0"/>
        </a:p>
      </dsp:txBody>
      <dsp:txXfrm>
        <a:off x="3787642" y="2868422"/>
        <a:ext cx="950505" cy="736641"/>
      </dsp:txXfrm>
    </dsp:sp>
    <dsp:sp modelId="{54B4F8B2-5870-413B-9B79-9EE4655F5F41}">
      <dsp:nvSpPr>
        <dsp:cNvPr id="0" name=""/>
        <dsp:cNvSpPr/>
      </dsp:nvSpPr>
      <dsp:spPr>
        <a:xfrm>
          <a:off x="1064278" y="470500"/>
          <a:ext cx="3992123" cy="3992123"/>
        </a:xfrm>
        <a:prstGeom prst="pie">
          <a:avLst>
            <a:gd name="adj1" fmla="val 3857226"/>
            <a:gd name="adj2" fmla="val 6942858"/>
          </a:avLst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Содействие трудоустройству </a:t>
          </a:r>
          <a:r>
            <a:rPr lang="ru-RU" sz="800" b="1" kern="1200" dirty="0" err="1" smtClean="0"/>
            <a:t>несовершеннолет-них</a:t>
          </a:r>
          <a:endParaRPr lang="ru-RU" sz="800" b="1" kern="1200" dirty="0"/>
        </a:p>
      </dsp:txBody>
      <dsp:txXfrm>
        <a:off x="2596968" y="3607168"/>
        <a:ext cx="926742" cy="665353"/>
      </dsp:txXfrm>
    </dsp:sp>
    <dsp:sp modelId="{A5506676-1673-4380-AD83-4E6EC4A7F455}">
      <dsp:nvSpPr>
        <dsp:cNvPr id="0" name=""/>
        <dsp:cNvSpPr/>
      </dsp:nvSpPr>
      <dsp:spPr>
        <a:xfrm>
          <a:off x="990138" y="434856"/>
          <a:ext cx="3992123" cy="3992123"/>
        </a:xfrm>
        <a:prstGeom prst="pie">
          <a:avLst>
            <a:gd name="adj1" fmla="val 6942858"/>
            <a:gd name="adj2" fmla="val 10028574"/>
          </a:avLst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«</a:t>
          </a:r>
          <a:r>
            <a:rPr lang="ru-RU" sz="800" b="1" kern="1200" dirty="0" err="1" smtClean="0"/>
            <a:t>Библиоадаптация</a:t>
          </a:r>
          <a:r>
            <a:rPr lang="ru-RU" sz="800" b="1" kern="1200" dirty="0" smtClean="0"/>
            <a:t>»  воспитанников ЦВСНП</a:t>
          </a:r>
          <a:endParaRPr lang="ru-RU" sz="800" b="1" kern="1200" dirty="0"/>
        </a:p>
      </dsp:txBody>
      <dsp:txXfrm>
        <a:off x="1468243" y="2799238"/>
        <a:ext cx="950505" cy="736641"/>
      </dsp:txXfrm>
    </dsp:sp>
    <dsp:sp modelId="{3E30C329-C066-4023-AEF9-A4A56708F048}">
      <dsp:nvSpPr>
        <dsp:cNvPr id="0" name=""/>
        <dsp:cNvSpPr/>
      </dsp:nvSpPr>
      <dsp:spPr>
        <a:xfrm>
          <a:off x="971603" y="354063"/>
          <a:ext cx="3992123" cy="3992123"/>
        </a:xfrm>
        <a:prstGeom prst="pie">
          <a:avLst>
            <a:gd name="adj1" fmla="val 10028574"/>
            <a:gd name="adj2" fmla="val 13114284"/>
          </a:avLst>
        </a:prstGeom>
        <a:solidFill>
          <a:schemeClr val="accent3">
            <a:hueOff val="2258833"/>
            <a:satOff val="83333"/>
            <a:lumOff val="-1225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Школьные службы примирения</a:t>
          </a:r>
          <a:endParaRPr lang="ru-RU" sz="800" b="1" kern="1200" dirty="0"/>
        </a:p>
      </dsp:txBody>
      <dsp:txXfrm>
        <a:off x="1159328" y="1801208"/>
        <a:ext cx="1093081" cy="665353"/>
      </dsp:txXfrm>
    </dsp:sp>
    <dsp:sp modelId="{582D8A06-579D-44FF-BF62-5DDA6EBDF4EB}">
      <dsp:nvSpPr>
        <dsp:cNvPr id="0" name=""/>
        <dsp:cNvSpPr/>
      </dsp:nvSpPr>
      <dsp:spPr>
        <a:xfrm>
          <a:off x="1022931" y="289904"/>
          <a:ext cx="3992123" cy="3992123"/>
        </a:xfrm>
        <a:prstGeom prst="pie">
          <a:avLst>
            <a:gd name="adj1" fmla="val 13114284"/>
            <a:gd name="adj2" fmla="val 1620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Вовлечения подростков, склонных к противоправному поведению, в занятия спортом</a:t>
          </a:r>
          <a:endParaRPr lang="ru-RU" sz="800" b="1" kern="1200" dirty="0"/>
        </a:p>
      </dsp:txBody>
      <dsp:txXfrm>
        <a:off x="1967258" y="660601"/>
        <a:ext cx="950505" cy="760404"/>
      </dsp:txXfrm>
    </dsp:sp>
    <dsp:sp modelId="{59FE9D78-1D58-4D2E-B523-E94E12682E4F}">
      <dsp:nvSpPr>
        <dsp:cNvPr id="0" name=""/>
        <dsp:cNvSpPr/>
      </dsp:nvSpPr>
      <dsp:spPr>
        <a:xfrm>
          <a:off x="858294" y="42772"/>
          <a:ext cx="4486386" cy="4486386"/>
        </a:xfrm>
        <a:prstGeom prst="circularArrow">
          <a:avLst>
            <a:gd name="adj1" fmla="val 5085"/>
            <a:gd name="adj2" fmla="val 327528"/>
            <a:gd name="adj3" fmla="val 18957827"/>
            <a:gd name="adj4" fmla="val 16200343"/>
            <a:gd name="adj5" fmla="val 59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49A7D07-5B66-485D-BEAA-F4F3BA147591}">
      <dsp:nvSpPr>
        <dsp:cNvPr id="0" name=""/>
        <dsp:cNvSpPr/>
      </dsp:nvSpPr>
      <dsp:spPr>
        <a:xfrm>
          <a:off x="909944" y="107215"/>
          <a:ext cx="4486386" cy="4486386"/>
        </a:xfrm>
        <a:prstGeom prst="circularArrow">
          <a:avLst>
            <a:gd name="adj1" fmla="val 5085"/>
            <a:gd name="adj2" fmla="val 327528"/>
            <a:gd name="adj3" fmla="val 443744"/>
            <a:gd name="adj4" fmla="val 19285776"/>
            <a:gd name="adj5" fmla="val 5932"/>
          </a:avLst>
        </a:prstGeom>
        <a:solidFill>
          <a:schemeClr val="accent3">
            <a:hueOff val="451767"/>
            <a:satOff val="16667"/>
            <a:lumOff val="-245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27E8111-769F-4DDF-B280-79E456E538EF}">
      <dsp:nvSpPr>
        <dsp:cNvPr id="0" name=""/>
        <dsp:cNvSpPr/>
      </dsp:nvSpPr>
      <dsp:spPr>
        <a:xfrm>
          <a:off x="977055" y="257005"/>
          <a:ext cx="4486386" cy="4486386"/>
        </a:xfrm>
        <a:prstGeom prst="circularArrow">
          <a:avLst>
            <a:gd name="adj1" fmla="val 5085"/>
            <a:gd name="adj2" fmla="val 327528"/>
            <a:gd name="adj3" fmla="val 3529100"/>
            <a:gd name="adj4" fmla="val 770764"/>
            <a:gd name="adj5" fmla="val 5932"/>
          </a:avLst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1DCD977-574A-48F0-8571-3AD72169D8C7}">
      <dsp:nvSpPr>
        <dsp:cNvPr id="0" name=""/>
        <dsp:cNvSpPr/>
      </dsp:nvSpPr>
      <dsp:spPr>
        <a:xfrm>
          <a:off x="817146" y="223264"/>
          <a:ext cx="4486386" cy="4486386"/>
        </a:xfrm>
        <a:prstGeom prst="circularArrow">
          <a:avLst>
            <a:gd name="adj1" fmla="val 5085"/>
            <a:gd name="adj2" fmla="val 327528"/>
            <a:gd name="adj3" fmla="val 6615046"/>
            <a:gd name="adj4" fmla="val 3857426"/>
            <a:gd name="adj5" fmla="val 5932"/>
          </a:avLst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A7C88BA-1496-43CA-8916-1DF88EE17B5D}">
      <dsp:nvSpPr>
        <dsp:cNvPr id="0" name=""/>
        <dsp:cNvSpPr/>
      </dsp:nvSpPr>
      <dsp:spPr>
        <a:xfrm>
          <a:off x="742949" y="187821"/>
          <a:ext cx="4486386" cy="4486386"/>
        </a:xfrm>
        <a:prstGeom prst="circularArrow">
          <a:avLst>
            <a:gd name="adj1" fmla="val 5085"/>
            <a:gd name="adj2" fmla="val 327528"/>
            <a:gd name="adj3" fmla="val 9701707"/>
            <a:gd name="adj4" fmla="val 6943371"/>
            <a:gd name="adj5" fmla="val 5932"/>
          </a:avLst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C75BDF6-156C-4B38-85B7-C131C7CEFD67}">
      <dsp:nvSpPr>
        <dsp:cNvPr id="0" name=""/>
        <dsp:cNvSpPr/>
      </dsp:nvSpPr>
      <dsp:spPr>
        <a:xfrm>
          <a:off x="724348" y="107215"/>
          <a:ext cx="4486386" cy="4486386"/>
        </a:xfrm>
        <a:prstGeom prst="circularArrow">
          <a:avLst>
            <a:gd name="adj1" fmla="val 5085"/>
            <a:gd name="adj2" fmla="val 327528"/>
            <a:gd name="adj3" fmla="val 12786695"/>
            <a:gd name="adj4" fmla="val 10028727"/>
            <a:gd name="adj5" fmla="val 5932"/>
          </a:avLst>
        </a:prstGeom>
        <a:solidFill>
          <a:schemeClr val="accent3">
            <a:hueOff val="2258833"/>
            <a:satOff val="83333"/>
            <a:lumOff val="-1225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1999D8C-F95E-4EF2-B505-E8593C20DCE3}">
      <dsp:nvSpPr>
        <dsp:cNvPr id="0" name=""/>
        <dsp:cNvSpPr/>
      </dsp:nvSpPr>
      <dsp:spPr>
        <a:xfrm>
          <a:off x="775998" y="42772"/>
          <a:ext cx="4486386" cy="4486386"/>
        </a:xfrm>
        <a:prstGeom prst="circularArrow">
          <a:avLst>
            <a:gd name="adj1" fmla="val 5085"/>
            <a:gd name="adj2" fmla="val 327528"/>
            <a:gd name="adj3" fmla="val 15872129"/>
            <a:gd name="adj4" fmla="val 13114645"/>
            <a:gd name="adj5" fmla="val 5932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DCE3B3-A345-49D2-AA7D-2EF53CC8CC0A}">
      <dsp:nvSpPr>
        <dsp:cNvPr id="0" name=""/>
        <dsp:cNvSpPr/>
      </dsp:nvSpPr>
      <dsp:spPr>
        <a:xfrm rot="5400000">
          <a:off x="-324939" y="1037091"/>
          <a:ext cx="1424884" cy="172165"/>
        </a:xfrm>
        <a:prstGeom prst="rect">
          <a:avLst/>
        </a:prstGeom>
        <a:solidFill>
          <a:srgbClr val="8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FD8684-5686-45F9-B089-E2B3B3C95F9B}">
      <dsp:nvSpPr>
        <dsp:cNvPr id="0" name=""/>
        <dsp:cNvSpPr/>
      </dsp:nvSpPr>
      <dsp:spPr>
        <a:xfrm>
          <a:off x="0" y="123528"/>
          <a:ext cx="1912948" cy="11477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8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rgbClr val="800000"/>
              </a:solidFill>
            </a:rPr>
            <a:t>Развитие клубной деятельности для несовершеннолетних, находящихся в конфликте с законом   </a:t>
          </a:r>
          <a:endParaRPr lang="ru-RU" sz="1100" b="1" kern="1200" dirty="0">
            <a:solidFill>
              <a:srgbClr val="800000"/>
            </a:solidFill>
          </a:endParaRPr>
        </a:p>
      </dsp:txBody>
      <dsp:txXfrm>
        <a:off x="0" y="123528"/>
        <a:ext cx="1912948" cy="1147768"/>
      </dsp:txXfrm>
    </dsp:sp>
    <dsp:sp modelId="{F2B747AE-7879-4D37-9112-3B23A791F32A}">
      <dsp:nvSpPr>
        <dsp:cNvPr id="0" name=""/>
        <dsp:cNvSpPr/>
      </dsp:nvSpPr>
      <dsp:spPr>
        <a:xfrm rot="5391496">
          <a:off x="-323179" y="2471803"/>
          <a:ext cx="1424889" cy="172165"/>
        </a:xfrm>
        <a:prstGeom prst="rect">
          <a:avLst/>
        </a:prstGeom>
        <a:solidFill>
          <a:srgbClr val="8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364563-A823-4200-97C8-19118AC6C017}">
      <dsp:nvSpPr>
        <dsp:cNvPr id="0" name=""/>
        <dsp:cNvSpPr/>
      </dsp:nvSpPr>
      <dsp:spPr>
        <a:xfrm>
          <a:off x="0" y="1558239"/>
          <a:ext cx="1912948" cy="11477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8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rgbClr val="800000"/>
              </a:solidFill>
            </a:rPr>
            <a:t>Туристические сборы                «В гости в «</a:t>
          </a:r>
          <a:r>
            <a:rPr lang="ru-RU" sz="1100" b="1" kern="1200" dirty="0" err="1" smtClean="0">
              <a:solidFill>
                <a:srgbClr val="800000"/>
              </a:solidFill>
            </a:rPr>
            <a:t>Мастерград</a:t>
          </a:r>
          <a:r>
            <a:rPr lang="ru-RU" sz="1100" b="1" kern="1200" dirty="0" smtClean="0">
              <a:solidFill>
                <a:srgbClr val="800000"/>
              </a:solidFill>
            </a:rPr>
            <a:t>»</a:t>
          </a:r>
          <a:endParaRPr lang="ru-RU" sz="1100" b="1" kern="1200" dirty="0">
            <a:solidFill>
              <a:srgbClr val="800000"/>
            </a:solidFill>
          </a:endParaRPr>
        </a:p>
      </dsp:txBody>
      <dsp:txXfrm>
        <a:off x="0" y="1558239"/>
        <a:ext cx="1912948" cy="1147768"/>
      </dsp:txXfrm>
    </dsp:sp>
    <dsp:sp modelId="{AC749DFE-04AD-4F11-9681-5F7F6486E3DE}">
      <dsp:nvSpPr>
        <dsp:cNvPr id="0" name=""/>
        <dsp:cNvSpPr/>
      </dsp:nvSpPr>
      <dsp:spPr>
        <a:xfrm>
          <a:off x="395940" y="3189158"/>
          <a:ext cx="2534394" cy="172165"/>
        </a:xfrm>
        <a:prstGeom prst="rect">
          <a:avLst/>
        </a:prstGeom>
        <a:solidFill>
          <a:srgbClr val="8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A30A42-8D44-4BF6-BA34-D9353A70031E}">
      <dsp:nvSpPr>
        <dsp:cNvPr id="0" name=""/>
        <dsp:cNvSpPr/>
      </dsp:nvSpPr>
      <dsp:spPr>
        <a:xfrm>
          <a:off x="3524" y="2992950"/>
          <a:ext cx="1912948" cy="11477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8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b="1" kern="1200" dirty="0" smtClean="0">
              <a:solidFill>
                <a:srgbClr val="800000"/>
              </a:solidFill>
            </a:rPr>
            <a:t>Мобильные бригады и мобильных службы сопровождения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b="1" kern="1200" dirty="0">
            <a:solidFill>
              <a:srgbClr val="800000"/>
            </a:solidFill>
          </a:endParaRPr>
        </a:p>
      </dsp:txBody>
      <dsp:txXfrm>
        <a:off x="3524" y="2992950"/>
        <a:ext cx="1912948" cy="1147768"/>
      </dsp:txXfrm>
    </dsp:sp>
    <dsp:sp modelId="{304A2141-107D-4537-8853-4A3D202063D6}">
      <dsp:nvSpPr>
        <dsp:cNvPr id="0" name=""/>
        <dsp:cNvSpPr/>
      </dsp:nvSpPr>
      <dsp:spPr>
        <a:xfrm rot="16074935">
          <a:off x="2196404" y="2471803"/>
          <a:ext cx="1425828" cy="172165"/>
        </a:xfrm>
        <a:prstGeom prst="rect">
          <a:avLst/>
        </a:prstGeom>
        <a:solidFill>
          <a:srgbClr val="8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60BF07-BFAB-4C81-94B7-032423585D26}">
      <dsp:nvSpPr>
        <dsp:cNvPr id="0" name=""/>
        <dsp:cNvSpPr/>
      </dsp:nvSpPr>
      <dsp:spPr>
        <a:xfrm>
          <a:off x="2547745" y="2992950"/>
          <a:ext cx="1912948" cy="11477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8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rgbClr val="800000"/>
              </a:solidFill>
            </a:rPr>
            <a:t>Организация реабилитационного досуга несовершеннолетних, находящихся в конфликте с законом  </a:t>
          </a:r>
          <a:endParaRPr lang="ru-RU" sz="1100" b="1" kern="1200" dirty="0">
            <a:solidFill>
              <a:srgbClr val="800000"/>
            </a:solidFill>
          </a:endParaRPr>
        </a:p>
      </dsp:txBody>
      <dsp:txXfrm>
        <a:off x="2547745" y="2992950"/>
        <a:ext cx="1912948" cy="1147768"/>
      </dsp:txXfrm>
    </dsp:sp>
    <dsp:sp modelId="{D079ACA1-A782-48C4-9D78-B85054641FEE}">
      <dsp:nvSpPr>
        <dsp:cNvPr id="0" name=""/>
        <dsp:cNvSpPr/>
      </dsp:nvSpPr>
      <dsp:spPr>
        <a:xfrm rot="16200000">
          <a:off x="2170946" y="1037091"/>
          <a:ext cx="1424884" cy="172165"/>
        </a:xfrm>
        <a:prstGeom prst="rect">
          <a:avLst/>
        </a:prstGeom>
        <a:solidFill>
          <a:srgbClr val="8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5249C1-3E57-4682-B8D8-E679C503E04B}">
      <dsp:nvSpPr>
        <dsp:cNvPr id="0" name=""/>
        <dsp:cNvSpPr/>
      </dsp:nvSpPr>
      <dsp:spPr>
        <a:xfrm>
          <a:off x="2495885" y="1558239"/>
          <a:ext cx="1912948" cy="11477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8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rgbClr val="800000"/>
              </a:solidFill>
            </a:rPr>
            <a:t>Программа «Скаут» по вовлечению несовершеннолетних, находящихся в конфликте с законом, в систематические занятия спортом</a:t>
          </a:r>
          <a:endParaRPr lang="ru-RU" sz="1100" b="1" kern="1200" dirty="0">
            <a:solidFill>
              <a:srgbClr val="800000"/>
            </a:solidFill>
          </a:endParaRPr>
        </a:p>
      </dsp:txBody>
      <dsp:txXfrm>
        <a:off x="2495885" y="1558239"/>
        <a:ext cx="1912948" cy="1147768"/>
      </dsp:txXfrm>
    </dsp:sp>
    <dsp:sp modelId="{E3B86B01-8FCE-4830-AA7F-2642167267FC}">
      <dsp:nvSpPr>
        <dsp:cNvPr id="0" name=""/>
        <dsp:cNvSpPr/>
      </dsp:nvSpPr>
      <dsp:spPr>
        <a:xfrm>
          <a:off x="2888301" y="319736"/>
          <a:ext cx="2534394" cy="172165"/>
        </a:xfrm>
        <a:prstGeom prst="rect">
          <a:avLst/>
        </a:prstGeom>
        <a:solidFill>
          <a:srgbClr val="8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7E00DF-EC8E-426D-A7E3-16F9AAF8BEAF}">
      <dsp:nvSpPr>
        <dsp:cNvPr id="0" name=""/>
        <dsp:cNvSpPr/>
      </dsp:nvSpPr>
      <dsp:spPr>
        <a:xfrm>
          <a:off x="2495885" y="123528"/>
          <a:ext cx="1912948" cy="11477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8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rgbClr val="800000"/>
              </a:solidFill>
            </a:rPr>
            <a:t>Программа «Помоги себе сам» по снижению уровня агрессии и профилактике употребления ПАВ</a:t>
          </a:r>
          <a:endParaRPr lang="ru-RU" sz="1100" b="1" kern="1200" dirty="0">
            <a:solidFill>
              <a:srgbClr val="800000"/>
            </a:solidFill>
          </a:endParaRPr>
        </a:p>
      </dsp:txBody>
      <dsp:txXfrm>
        <a:off x="2495885" y="123528"/>
        <a:ext cx="1912948" cy="1147768"/>
      </dsp:txXfrm>
    </dsp:sp>
    <dsp:sp modelId="{429FC5A3-E675-4A63-AEBD-A57B636BDC44}">
      <dsp:nvSpPr>
        <dsp:cNvPr id="0" name=""/>
        <dsp:cNvSpPr/>
      </dsp:nvSpPr>
      <dsp:spPr>
        <a:xfrm rot="5400000">
          <a:off x="4715167" y="1037091"/>
          <a:ext cx="1424884" cy="172165"/>
        </a:xfrm>
        <a:prstGeom prst="rect">
          <a:avLst/>
        </a:prstGeom>
        <a:solidFill>
          <a:srgbClr val="8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23F319-FC3E-4DA0-9CF4-1CEA366AAE20}">
      <dsp:nvSpPr>
        <dsp:cNvPr id="0" name=""/>
        <dsp:cNvSpPr/>
      </dsp:nvSpPr>
      <dsp:spPr>
        <a:xfrm>
          <a:off x="5040106" y="123528"/>
          <a:ext cx="1912948" cy="11477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8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rgbClr val="800000"/>
              </a:solidFill>
            </a:rPr>
            <a:t>Консультационный пункт «</a:t>
          </a:r>
          <a:r>
            <a:rPr lang="ru-RU" sz="1100" b="1" kern="1200" dirty="0" err="1" smtClean="0">
              <a:solidFill>
                <a:srgbClr val="800000"/>
              </a:solidFill>
            </a:rPr>
            <a:t>ПодростОК</a:t>
          </a:r>
          <a:r>
            <a:rPr lang="ru-RU" sz="1100" b="1" kern="1200" dirty="0" smtClean="0">
              <a:solidFill>
                <a:srgbClr val="800000"/>
              </a:solidFill>
            </a:rPr>
            <a:t>»</a:t>
          </a:r>
          <a:endParaRPr lang="ru-RU" sz="1100" b="1" kern="1200" dirty="0">
            <a:solidFill>
              <a:srgbClr val="800000"/>
            </a:solidFill>
          </a:endParaRPr>
        </a:p>
      </dsp:txBody>
      <dsp:txXfrm>
        <a:off x="5040106" y="123528"/>
        <a:ext cx="1912948" cy="1147768"/>
      </dsp:txXfrm>
    </dsp:sp>
    <dsp:sp modelId="{510208F3-55F7-474F-B486-A8320316E522}">
      <dsp:nvSpPr>
        <dsp:cNvPr id="0" name=""/>
        <dsp:cNvSpPr/>
      </dsp:nvSpPr>
      <dsp:spPr>
        <a:xfrm rot="5400000">
          <a:off x="4715167" y="2471803"/>
          <a:ext cx="1424884" cy="172165"/>
        </a:xfrm>
        <a:prstGeom prst="rect">
          <a:avLst/>
        </a:prstGeom>
        <a:solidFill>
          <a:srgbClr val="8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AEFBC4-1541-4BE8-AA86-A46C471D02D1}">
      <dsp:nvSpPr>
        <dsp:cNvPr id="0" name=""/>
        <dsp:cNvSpPr/>
      </dsp:nvSpPr>
      <dsp:spPr>
        <a:xfrm>
          <a:off x="5040106" y="1558239"/>
          <a:ext cx="1912948" cy="11477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8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err="1" smtClean="0">
              <a:solidFill>
                <a:srgbClr val="800000"/>
              </a:solidFill>
            </a:rPr>
            <a:t>Социокультурная</a:t>
          </a:r>
          <a:r>
            <a:rPr lang="ru-RU" sz="1100" b="1" kern="1200" dirty="0" smtClean="0">
              <a:solidFill>
                <a:srgbClr val="800000"/>
              </a:solidFill>
            </a:rPr>
            <a:t> интерактивная игра «Вологодский клад»</a:t>
          </a:r>
          <a:endParaRPr lang="ru-RU" sz="1100" b="1" kern="1200" dirty="0">
            <a:solidFill>
              <a:srgbClr val="800000"/>
            </a:solidFill>
          </a:endParaRPr>
        </a:p>
      </dsp:txBody>
      <dsp:txXfrm>
        <a:off x="5040106" y="1558239"/>
        <a:ext cx="1912948" cy="1147768"/>
      </dsp:txXfrm>
    </dsp:sp>
    <dsp:sp modelId="{B31D2772-34BF-4988-95C4-317E11DA1C48}">
      <dsp:nvSpPr>
        <dsp:cNvPr id="0" name=""/>
        <dsp:cNvSpPr/>
      </dsp:nvSpPr>
      <dsp:spPr>
        <a:xfrm>
          <a:off x="5040106" y="2992950"/>
          <a:ext cx="1912948" cy="11477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8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rgbClr val="800000"/>
              </a:solidFill>
            </a:rPr>
            <a:t>Программы «Наставник» и «Школа волонтеров» </a:t>
          </a:r>
          <a:endParaRPr lang="ru-RU" sz="1100" b="1" kern="1200" dirty="0">
            <a:solidFill>
              <a:srgbClr val="800000"/>
            </a:solidFill>
          </a:endParaRPr>
        </a:p>
      </dsp:txBody>
      <dsp:txXfrm>
        <a:off x="5040106" y="2992950"/>
        <a:ext cx="1912948" cy="11477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A671E-9585-4ECA-BAE3-1BAC8DC959C6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7933C6-A342-4AC8-A639-13AE0E6F2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933C6-A342-4AC8-A639-13AE0E6F295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933C6-A342-4AC8-A639-13AE0E6F295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933C6-A342-4AC8-A639-13AE0E6F295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2335307-2B20-4D99-9264-98EA621535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6DD6C54-E321-4328-85DE-B9754DEB9C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1F369FC-846E-4204-BD6E-F1268A83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C86C2-1D82-40DA-9624-2AC9EE2095E6}" type="datetime1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8AB7372-E363-441D-8FC3-0548B82AE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C925BC3-BC0D-4D4A-B755-14C975076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1427-47C2-47A0-B716-66EB296C56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8566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D61E7F2-6C44-4F1E-80F2-A5B8AEB59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1C824F8F-B2D3-4A8D-8560-348490FF04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715696B-B2E6-4F35-979B-2E12188BE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8D2D-7E42-472E-A70B-0DF1C9A2B52D}" type="datetime1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3A6CA10-7F4A-4712-91DB-274FE0EDB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B010834-7614-4B8F-8F2A-995460BA7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1427-47C2-47A0-B716-66EB296C56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179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967C5B0D-6661-473F-A120-5461EA81CF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4"/>
            <a:ext cx="1971675" cy="581183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7DEB26F-4708-4462-ABC9-04C4A3F2AB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365124"/>
            <a:ext cx="5800725" cy="581183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2D26428-87DB-4113-8086-F6D5279EA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97EE7-7F53-49A4-B6B1-9A0CC9AF137D}" type="datetime1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21BAFA0-BD96-4E8B-B314-21FEEA9D6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E89437D-6491-42DF-926D-8672CF3EF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1427-47C2-47A0-B716-66EB296C56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3358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2743A53-D1AC-4017-B67A-A1A85CB5B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5821AAD-3E2A-4EC0-BB87-D5F892DB0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64DB036-0E08-453D-ADB1-35FF3C9F0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9FEEE-734B-4C44-9237-DDC6EE02480D}" type="datetime1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3BC013D-73CC-4BE8-BFD8-4BED4E648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EB524F5-9C0D-4304-97C3-8368D3F58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1427-47C2-47A0-B716-66EB296C56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1742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F6C3BC6-1CF8-4EAF-88CA-02042FE8B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A5DAA98-504D-463C-93B6-05BAA17112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0B551B1-8B94-48E1-ACA9-28E4AB980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170A5-F486-45E0-B6A5-30D2A9097115}" type="datetime1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48A1798-62C6-4442-B65D-588D1B9B3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20BF44E-C46F-451D-812A-E116EBF0C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1427-47C2-47A0-B716-66EB296C56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6133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F9907A5-8D1B-4FD0-A023-D51714A25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6F050BC-AB18-48BA-A886-25142E01CF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4"/>
            <a:ext cx="38862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049EB6D-B5A5-4BAA-BF9E-7D627D66AE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4"/>
            <a:ext cx="38862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AFB9052-9E4C-45D2-893E-AD015102E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DFF8-9090-4E98-AEF8-79A43AFEBBAB}" type="datetime1">
              <a:rPr lang="ru-RU" smtClean="0"/>
              <a:pPr/>
              <a:t>07.10.2020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18F7E22-C686-4CA3-8C21-042AE3C4C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0C1D27A-3A7C-467E-BCCD-944608952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1427-47C2-47A0-B716-66EB296C56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222921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CA214D4-56DD-4856-B655-28634EC6B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093A5DE-2EB3-4999-878F-8AF999D71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1BFB2F6-99C1-4A89-8070-B88F52A540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3CD4D742-F8B4-4580-A983-405D131720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D2B89EE4-DD8E-4AC8-BC57-6F915A05B8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CB40AC4F-B0AC-4A11-A7FF-0B6B1B1E9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5A8A-C23A-4331-9206-4F705A1187F5}" type="datetime1">
              <a:rPr lang="ru-RU" smtClean="0"/>
              <a:pPr/>
              <a:t>07.10.2020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01A13FF0-1368-4A34-B963-B47721EAB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FA592CC7-7178-45E9-A368-9DE413006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1427-47C2-47A0-B716-66EB296C56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903214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FE3A409-DC90-4603-8B2F-A4F96317B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C369505B-2507-4B0E-B231-21B532C9A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93D4D-9F4C-4197-ABEB-3C216B9A85D2}" type="datetime1">
              <a:rPr lang="ru-RU" smtClean="0"/>
              <a:pPr/>
              <a:t>07.10.2020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67477D3B-1FF9-4440-8D87-9DE0130A3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7CA6C7A0-1887-4FF1-A7BE-B478CB4E7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1427-47C2-47A0-B716-66EB296C56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2261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C4EEC7A0-8152-4822-BD0F-0A1495C8F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B2A2-F937-40AB-85AD-03501C45AA88}" type="datetime1">
              <a:rPr lang="ru-RU" smtClean="0"/>
              <a:pPr/>
              <a:t>07.10.2020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4D2AD39A-4AF8-4BC7-9E09-51F30DD52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6180C82C-EFD9-4DBE-BF13-0AD4118EB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1427-47C2-47A0-B716-66EB296C56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1578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6389F28-20E5-438D-B5A4-13E75838A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E1BC751-03F8-4524-9D6F-A1B6510BA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EA5F3D1-6541-41E8-83A4-2890E082B2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A593665-E7CB-45B9-8562-717F209D8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55911-8D42-4EE7-BB9F-BA38CEE53DED}" type="datetime1">
              <a:rPr lang="ru-RU" smtClean="0"/>
              <a:pPr/>
              <a:t>07.10.2020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32BA2DC-6965-4D3B-84BF-D3ACB8AD9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66708C8-131B-4C3F-B9C0-AFACBDFF8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1427-47C2-47A0-B716-66EB296C56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940844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A96116E-C490-4D57-88CD-00482AAB4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0C72EFFD-0198-4DB4-99F4-1F1F1032D8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0BEBA97-5D5D-4F9C-AA23-527D9B51E2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8CF0A12-E087-4D8A-AB98-044663FB9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0936-EDD8-4C5F-9F7C-427E9F65CD9F}" type="datetime1">
              <a:rPr lang="ru-RU" smtClean="0"/>
              <a:pPr/>
              <a:t>07.10.2020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9363944-4B17-42DA-8C5C-A2F989367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F676037-415F-4509-9925-15D8225CB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1427-47C2-47A0-B716-66EB296C56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2185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D0E7927-8743-41FC-A0E5-E9E2EB4B1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3143C1A-B6CF-4BC7-971E-C958EC109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4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75B7E22-BF90-4C3B-B169-DDFA3B077F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95DB7-4021-4929-ABE3-35D6F84F9D4D}" type="datetime1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826EC91-F61A-4783-A149-914C695C86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10D0E1E-CFD3-4F53-8459-625FBAD927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11427-47C2-47A0-B716-66EB296C56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235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6" r:id="rId1"/>
    <p:sldLayoutId id="2147484117" r:id="rId2"/>
    <p:sldLayoutId id="2147484118" r:id="rId3"/>
    <p:sldLayoutId id="2147484119" r:id="rId4"/>
    <p:sldLayoutId id="2147484120" r:id="rId5"/>
    <p:sldLayoutId id="2147484121" r:id="rId6"/>
    <p:sldLayoutId id="2147484122" r:id="rId7"/>
    <p:sldLayoutId id="2147484123" r:id="rId8"/>
    <p:sldLayoutId id="2147484124" r:id="rId9"/>
    <p:sldLayoutId id="2147484125" r:id="rId10"/>
    <p:sldLayoutId id="2147484126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Рисунок 27" descr="fon_resized_20201006_051024664.jpg"/>
          <p:cNvPicPr>
            <a:picLocks noChangeAspect="1"/>
          </p:cNvPicPr>
          <p:nvPr/>
        </p:nvPicPr>
        <p:blipFill>
          <a:blip r:embed="rId3" cstate="print"/>
          <a:srcRect r="2952"/>
          <a:stretch>
            <a:fillRect/>
          </a:stretch>
        </p:blipFill>
        <p:spPr>
          <a:xfrm>
            <a:off x="0" y="216024"/>
            <a:ext cx="9144000" cy="6669360"/>
          </a:xfrm>
          <a:prstGeom prst="rect">
            <a:avLst/>
          </a:prstGeom>
        </p:spPr>
      </p:pic>
      <p:pic>
        <p:nvPicPr>
          <p:cNvPr id="18" name="Рисунок 17" descr="00005310_screen5_5.jpg"/>
          <p:cNvPicPr>
            <a:picLocks noChangeAspect="1"/>
          </p:cNvPicPr>
          <p:nvPr/>
        </p:nvPicPr>
        <p:blipFill>
          <a:blip r:embed="rId4" cstate="print"/>
          <a:srcRect l="1187" t="1179" r="1176" b="72656"/>
          <a:stretch>
            <a:fillRect/>
          </a:stretch>
        </p:blipFill>
        <p:spPr>
          <a:xfrm>
            <a:off x="1259632" y="188640"/>
            <a:ext cx="5472608" cy="970946"/>
          </a:xfrm>
          <a:prstGeom prst="rect">
            <a:avLst/>
          </a:prstGeom>
        </p:spPr>
      </p:pic>
      <p:sp>
        <p:nvSpPr>
          <p:cNvPr id="7170" name="AutoShape 2" descr="image1.JP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2" name="AutoShape 4" descr="image1.JP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835696" y="4365104"/>
            <a:ext cx="662473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dirty="0">
              <a:solidFill>
                <a:schemeClr val="bg1"/>
              </a:solidFill>
              <a:cs typeface="Tahoma" pitchFamily="34" charset="0"/>
            </a:endParaRPr>
          </a:p>
          <a:p>
            <a:pPr algn="ctr"/>
            <a:endParaRPr lang="ru-RU" sz="2800" b="1" dirty="0">
              <a:solidFill>
                <a:srgbClr val="002060"/>
              </a:solidFill>
              <a:latin typeface="+mj-lt"/>
              <a:cs typeface="Tahoma" pitchFamily="34" charset="0"/>
            </a:endParaRPr>
          </a:p>
          <a:p>
            <a:pPr algn="ctr"/>
            <a:endParaRPr lang="ru-RU" sz="2000" b="1" dirty="0" smtClean="0">
              <a:solidFill>
                <a:srgbClr val="002060"/>
              </a:solidFill>
              <a:cs typeface="Tahoma" pitchFamily="34" charset="0"/>
            </a:endParaRPr>
          </a:p>
          <a:p>
            <a:pPr lvl="1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Каманина Лариса Владимировна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заместитель Губернатора 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Вологодской области</a:t>
            </a:r>
          </a:p>
          <a:p>
            <a:pPr algn="ctr"/>
            <a:endParaRPr lang="ru-RU" sz="28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ru-RU" sz="28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ru-RU" sz="28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ru-RU" sz="28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800" b="1" i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20" name="Группа 19"/>
          <p:cNvGrpSpPr>
            <a:grpSpLocks noChangeAspect="1"/>
          </p:cNvGrpSpPr>
          <p:nvPr/>
        </p:nvGrpSpPr>
        <p:grpSpPr>
          <a:xfrm>
            <a:off x="6732240" y="260648"/>
            <a:ext cx="864097" cy="864096"/>
            <a:chOff x="-2764753" y="3418199"/>
            <a:chExt cx="2609023" cy="2609022"/>
          </a:xfrm>
        </p:grpSpPr>
        <p:sp>
          <p:nvSpPr>
            <p:cNvPr id="21" name="Овал 20"/>
            <p:cNvSpPr>
              <a:spLocks noChangeAspect="1"/>
            </p:cNvSpPr>
            <p:nvPr/>
          </p:nvSpPr>
          <p:spPr>
            <a:xfrm>
              <a:off x="-2764753" y="3418199"/>
              <a:ext cx="2609023" cy="260902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5" name="Picture 4" descr="http://depcult35.ru/templates/depcult35/images/bird_s.png"/>
            <p:cNvPicPr>
              <a:picLocks noChangeAspect="1" noChangeArrowheads="1"/>
            </p:cNvPicPr>
            <p:nvPr/>
          </p:nvPicPr>
          <p:blipFill>
            <a:blip r:embed="rId5" cstate="print"/>
            <a:srcRect r="3390" b="3390"/>
            <a:stretch>
              <a:fillRect/>
            </a:stretch>
          </p:blipFill>
          <p:spPr bwMode="auto">
            <a:xfrm>
              <a:off x="-2650442" y="3532510"/>
              <a:ext cx="2380400" cy="2380400"/>
            </a:xfrm>
            <a:prstGeom prst="ellipse">
              <a:avLst/>
            </a:prstGeom>
            <a:noFill/>
            <a:effectLst/>
          </p:spPr>
        </p:pic>
      </p:grp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F37BC8C5-76A2-457F-9456-D1C9B0E2B9AE}"/>
              </a:ext>
            </a:extLst>
          </p:cNvPr>
          <p:cNvSpPr/>
          <p:nvPr/>
        </p:nvSpPr>
        <p:spPr>
          <a:xfrm>
            <a:off x="1619672" y="1916832"/>
            <a:ext cx="633670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800000"/>
                </a:solidFill>
                <a:cs typeface="Times New Roman" pitchFamily="18" charset="0"/>
              </a:rPr>
              <a:t>Региональная модель системы  профилактики безнадзорности и правонарушений несовершеннолетних в Вологодской области: </a:t>
            </a:r>
          </a:p>
          <a:p>
            <a:pPr algn="ctr"/>
            <a:r>
              <a:rPr lang="ru-RU" sz="2000" b="1" dirty="0" smtClean="0">
                <a:solidFill>
                  <a:srgbClr val="800000"/>
                </a:solidFill>
                <a:cs typeface="Times New Roman" pitchFamily="18" charset="0"/>
              </a:rPr>
              <a:t>лучшие практики и социальные технологии</a:t>
            </a:r>
            <a:endParaRPr lang="ru-RU" sz="2000" b="1" dirty="0">
              <a:solidFill>
                <a:srgbClr val="800000"/>
              </a:solidFill>
              <a:cs typeface="Times New Roman" pitchFamily="18" charset="0"/>
            </a:endParaRPr>
          </a:p>
        </p:txBody>
      </p:sp>
      <p:pic>
        <p:nvPicPr>
          <p:cNvPr id="27" name="Рисунок 26" descr="HSIL5.jpg"/>
          <p:cNvPicPr>
            <a:picLocks noChangeAspect="1"/>
          </p:cNvPicPr>
          <p:nvPr/>
        </p:nvPicPr>
        <p:blipFill>
          <a:blip r:embed="rId6" cstate="print"/>
          <a:srcRect t="10080" r="4241"/>
          <a:stretch>
            <a:fillRect/>
          </a:stretch>
        </p:blipFill>
        <p:spPr>
          <a:xfrm>
            <a:off x="611560" y="4149080"/>
            <a:ext cx="1368152" cy="1927101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4283968" y="6381328"/>
            <a:ext cx="128111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Вологда, 2020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Схема 19"/>
          <p:cNvGraphicFramePr/>
          <p:nvPr/>
        </p:nvGraphicFramePr>
        <p:xfrm>
          <a:off x="-612576" y="1412776"/>
          <a:ext cx="612068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1427-47C2-47A0-B716-66EB296C5689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5" name="Рисунок 4" descr="00005310_screen5_5.jpg"/>
          <p:cNvPicPr>
            <a:picLocks noChangeAspect="1"/>
          </p:cNvPicPr>
          <p:nvPr/>
        </p:nvPicPr>
        <p:blipFill>
          <a:blip r:embed="rId8" cstate="print"/>
          <a:srcRect l="1187" t="1179" r="1176" b="73813"/>
          <a:stretch>
            <a:fillRect/>
          </a:stretch>
        </p:blipFill>
        <p:spPr>
          <a:xfrm>
            <a:off x="107504" y="116632"/>
            <a:ext cx="4103440" cy="69584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499992" y="116632"/>
            <a:ext cx="428498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800000"/>
                </a:solidFill>
                <a:cs typeface="Times New Roman" pitchFamily="18" charset="0"/>
              </a:rPr>
              <a:t>Программа «Профилактика безнадзорности, правонарушений  и преступлений несовершеннолетних «Вектор будущего»</a:t>
            </a:r>
            <a:endParaRPr lang="ru-RU" sz="1400" dirty="0">
              <a:solidFill>
                <a:srgbClr val="800000"/>
              </a:solidFill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07504" y="980728"/>
            <a:ext cx="892899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Диаграмма 9"/>
          <p:cNvGraphicFramePr/>
          <p:nvPr/>
        </p:nvGraphicFramePr>
        <p:xfrm>
          <a:off x="4751512" y="3284984"/>
          <a:ext cx="4392488" cy="2320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1" name="Стрелка вправо 10"/>
          <p:cNvSpPr/>
          <p:nvPr/>
        </p:nvSpPr>
        <p:spPr>
          <a:xfrm>
            <a:off x="4932040" y="2492896"/>
            <a:ext cx="432048" cy="288032"/>
          </a:xfrm>
          <a:prstGeom prst="rightArrow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8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16016" y="1268760"/>
            <a:ext cx="4140968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8100" marR="38100" algn="just" fontAlgn="t" latinLnBrk="1"/>
            <a:r>
              <a:rPr lang="ru-RU" sz="1100" b="1" dirty="0" smtClean="0">
                <a:solidFill>
                  <a:srgbClr val="800000"/>
                </a:solidFill>
                <a:latin typeface="Times New Roman"/>
              </a:rPr>
              <a:t>Цель – повышение эффективности региональной системы </a:t>
            </a:r>
          </a:p>
          <a:p>
            <a:pPr marL="38100" marR="38100" algn="just" fontAlgn="t" latinLnBrk="1"/>
            <a:r>
              <a:rPr lang="ru-RU" sz="1100" b="1" dirty="0" smtClean="0">
                <a:solidFill>
                  <a:srgbClr val="800000"/>
                </a:solidFill>
                <a:latin typeface="Times New Roman"/>
              </a:rPr>
              <a:t>профилактики безнадзорности, правонарушений и </a:t>
            </a:r>
          </a:p>
          <a:p>
            <a:pPr marL="38100" marR="38100" algn="just" fontAlgn="t" latinLnBrk="1"/>
            <a:r>
              <a:rPr lang="ru-RU" sz="1100" b="1" dirty="0" smtClean="0">
                <a:solidFill>
                  <a:srgbClr val="800000"/>
                </a:solidFill>
                <a:latin typeface="Times New Roman"/>
              </a:rPr>
              <a:t>преступлений несовершеннолетних, а также защиты их прав</a:t>
            </a:r>
            <a:endParaRPr lang="ru-RU" sz="1100" b="1" dirty="0">
              <a:solidFill>
                <a:srgbClr val="800000"/>
              </a:solidFill>
              <a:latin typeface="Verdana"/>
            </a:endParaRPr>
          </a:p>
        </p:txBody>
      </p:sp>
      <p:sp>
        <p:nvSpPr>
          <p:cNvPr id="21" name="Выноска со стрелкой вниз 20"/>
          <p:cNvSpPr/>
          <p:nvPr/>
        </p:nvSpPr>
        <p:spPr>
          <a:xfrm>
            <a:off x="6300192" y="2420888"/>
            <a:ext cx="1296144" cy="576064"/>
          </a:xfrm>
          <a:prstGeom prst="downArrowCallout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РЕЗУЛЬТАТ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1427-47C2-47A0-B716-66EB296C5689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5" name="Рисунок 4" descr="00005310_screen5_5.jpg"/>
          <p:cNvPicPr>
            <a:picLocks noChangeAspect="1"/>
          </p:cNvPicPr>
          <p:nvPr/>
        </p:nvPicPr>
        <p:blipFill>
          <a:blip r:embed="rId2" cstate="print"/>
          <a:srcRect l="1187" t="1179" r="1176" b="73813"/>
          <a:stretch>
            <a:fillRect/>
          </a:stretch>
        </p:blipFill>
        <p:spPr>
          <a:xfrm>
            <a:off x="107504" y="116632"/>
            <a:ext cx="4103440" cy="69584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283968" y="44624"/>
            <a:ext cx="47525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800000"/>
                </a:solidFill>
              </a:rPr>
              <a:t>Комплекс мер по организации продуктивной социально значимой деятельности несовершеннолетних, находящихся в конфликте с законом «Республика </a:t>
            </a:r>
            <a:r>
              <a:rPr lang="ru-RU" sz="1400" b="1" dirty="0" err="1" smtClean="0">
                <a:solidFill>
                  <a:srgbClr val="800000"/>
                </a:solidFill>
              </a:rPr>
              <a:t>ШкИД</a:t>
            </a:r>
            <a:r>
              <a:rPr lang="ru-RU" sz="1400" b="1" dirty="0" smtClean="0">
                <a:solidFill>
                  <a:srgbClr val="800000"/>
                </a:solidFill>
              </a:rPr>
              <a:t> (Шаг к Инициативе и Добру)» на 2018-2019 годы</a:t>
            </a:r>
            <a:endParaRPr lang="ru-RU" sz="1400" b="1" dirty="0">
              <a:solidFill>
                <a:srgbClr val="800000"/>
              </a:solidFill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07504" y="980728"/>
            <a:ext cx="892899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Схема 6"/>
          <p:cNvGraphicFramePr/>
          <p:nvPr/>
        </p:nvGraphicFramePr>
        <p:xfrm>
          <a:off x="1259632" y="1700808"/>
          <a:ext cx="7008440" cy="4264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91680" y="1196752"/>
            <a:ext cx="576064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8100" marR="38100" algn="just" fontAlgn="t" latinLnBrk="1"/>
            <a:r>
              <a:rPr lang="ru-RU" sz="1600" b="1" dirty="0" smtClean="0">
                <a:solidFill>
                  <a:srgbClr val="800000"/>
                </a:solidFill>
              </a:rPr>
              <a:t>Ключевые мероприятия комплекса мер «Республика </a:t>
            </a:r>
            <a:r>
              <a:rPr lang="ru-RU" sz="1600" b="1" dirty="0" err="1" smtClean="0">
                <a:solidFill>
                  <a:srgbClr val="800000"/>
                </a:solidFill>
              </a:rPr>
              <a:t>ШкИД</a:t>
            </a:r>
            <a:r>
              <a:rPr lang="ru-RU" sz="1600" b="1" dirty="0" smtClean="0">
                <a:solidFill>
                  <a:srgbClr val="800000"/>
                </a:solidFill>
              </a:rPr>
              <a:t>»</a:t>
            </a:r>
            <a:endParaRPr lang="ru-RU" sz="16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1427-47C2-47A0-B716-66EB296C5689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5" name="Рисунок 4" descr="00005310_screen5_5.jpg"/>
          <p:cNvPicPr>
            <a:picLocks noChangeAspect="1"/>
          </p:cNvPicPr>
          <p:nvPr/>
        </p:nvPicPr>
        <p:blipFill>
          <a:blip r:embed="rId3" cstate="print"/>
          <a:srcRect l="1187" t="1179" r="1176" b="73813"/>
          <a:stretch>
            <a:fillRect/>
          </a:stretch>
        </p:blipFill>
        <p:spPr>
          <a:xfrm>
            <a:off x="107504" y="116632"/>
            <a:ext cx="4103440" cy="69584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283968" y="116632"/>
            <a:ext cx="428498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800000"/>
                </a:solidFill>
              </a:rPr>
              <a:t>Областная программа «Содействие профилактике безнадзорности и правонарушений несовершеннолетних»</a:t>
            </a:r>
            <a:endParaRPr lang="ru-RU" sz="1400" b="1" dirty="0">
              <a:solidFill>
                <a:srgbClr val="800000"/>
              </a:solidFill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07504" y="980728"/>
            <a:ext cx="892899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4" cstate="print"/>
          <a:srcRect l="5316" t="37371" r="4320" b="4306"/>
          <a:stretch>
            <a:fillRect/>
          </a:stretch>
        </p:blipFill>
        <p:spPr bwMode="auto">
          <a:xfrm>
            <a:off x="323528" y="1484784"/>
            <a:ext cx="8627932" cy="4561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1427-47C2-47A0-B716-66EB296C5689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5" name="Рисунок 4" descr="00005310_screen5_5.jpg"/>
          <p:cNvPicPr>
            <a:picLocks noChangeAspect="1"/>
          </p:cNvPicPr>
          <p:nvPr/>
        </p:nvPicPr>
        <p:blipFill>
          <a:blip r:embed="rId2" cstate="print"/>
          <a:srcRect l="1187" t="1179" r="1176" b="73813"/>
          <a:stretch>
            <a:fillRect/>
          </a:stretch>
        </p:blipFill>
        <p:spPr>
          <a:xfrm>
            <a:off x="107504" y="116632"/>
            <a:ext cx="4103440" cy="69584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283968" y="116632"/>
            <a:ext cx="428498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800000"/>
                </a:solidFill>
              </a:rPr>
              <a:t>Результаты межведомственной профилактической работы с применением эффективных практик и социальных технологий</a:t>
            </a:r>
            <a:endParaRPr lang="ru-RU" sz="1400" b="1" dirty="0">
              <a:solidFill>
                <a:srgbClr val="800000"/>
              </a:solidFill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467544" y="980728"/>
          <a:ext cx="8424936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395536" y="2564904"/>
          <a:ext cx="8424936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467544" y="4293096"/>
          <a:ext cx="8424936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1427-47C2-47A0-B716-66EB296C5689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5" name="Рисунок 4" descr="fon_resized_20201006_051024664.jpg"/>
          <p:cNvPicPr>
            <a:picLocks noChangeAspect="1"/>
          </p:cNvPicPr>
          <p:nvPr/>
        </p:nvPicPr>
        <p:blipFill>
          <a:blip r:embed="rId2" cstate="print"/>
          <a:srcRect r="2952"/>
          <a:stretch>
            <a:fillRect/>
          </a:stretch>
        </p:blipFill>
        <p:spPr>
          <a:xfrm>
            <a:off x="0" y="216024"/>
            <a:ext cx="9144000" cy="666936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547664" y="5445224"/>
            <a:ext cx="483036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ПРАВИТЕЛЬСТВО ВОЛОГОДСКОЙ ОБЛАСТИ</a:t>
            </a:r>
            <a:r>
              <a:rPr lang="ru-RU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160000, г. Вологда, ул. Герцена, д. 2</a:t>
            </a:r>
            <a:br>
              <a:rPr lang="ru-RU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Телефон: 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[817-2] 23-00-08 (доб.0180), факс</a:t>
            </a:r>
            <a:r>
              <a:rPr lang="ru-RU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(817-2) 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23-00-08 (доб.2745)</a:t>
            </a:r>
            <a:r>
              <a:rPr lang="ru-RU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pr_Kamanina@pvo.gov35.ru</a:t>
            </a:r>
            <a:endParaRPr lang="ru-RU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Coat_of_arms_of_Vologda_oblast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5517232"/>
            <a:ext cx="572935" cy="71975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55576" y="1268760"/>
            <a:ext cx="3240360" cy="8617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Межведомственный регламент проведения ежемесячного мониторинга условий жизни несовершеннолетних в семьях опекунов (попечителей), в том числе приемных семьях </a:t>
            </a:r>
            <a:endParaRPr lang="ru-RU" sz="1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утвержден </a:t>
            </a: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14.11.2018)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5576" y="2276872"/>
            <a:ext cx="3240360" cy="8617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Областная межведомственная программа  по профилактике преступлений в отношении несовершеннолетних, обеспечению безопасности детей в Вологодской области на 2019-2021 годы </a:t>
            </a:r>
            <a:endParaRPr lang="ru-RU" sz="1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утверждена </a:t>
            </a: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27.06.2019 </a:t>
            </a: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года)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5576" y="3284985"/>
            <a:ext cx="3240360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Межведомственный комплекс дополнительных мероприятий по развитию системы профилактики безнадзорности и правонарушений несовершеннолетних в Вологодской области </a:t>
            </a:r>
            <a:endParaRPr lang="ru-RU" sz="1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2020-2021 годы </a:t>
            </a:r>
            <a:endParaRPr lang="ru-RU" sz="1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утвержден </a:t>
            </a: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28.08.2020 года</a:t>
            </a: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60032" y="1268760"/>
            <a:ext cx="3312368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sz="10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Изменения </a:t>
            </a:r>
            <a:r>
              <a:rPr lang="ru-RU" sz="10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0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sz="10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взаимодействия по социальной адаптации и реабилитации несовершеннолетних, вернувшихся из учебных воспитательных учреждений закрытого типа, отбывающих наказание без изоляции от общества, а также освободившихся из мест лишения </a:t>
            </a:r>
            <a:r>
              <a:rPr lang="ru-RU" sz="10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свободы,  возвратившихся из ЦВСНП</a:t>
            </a:r>
            <a:endParaRPr lang="ru-RU" sz="100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60032" y="2413337"/>
            <a:ext cx="3312368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sz="10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Изменения </a:t>
            </a:r>
            <a:r>
              <a:rPr lang="ru-RU" sz="10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в Порядок организации индивидуальной профилактической работы в отношении несовершеннолетних и семей, находящихся в социально опасном положении в части </a:t>
            </a:r>
            <a:r>
              <a:rPr lang="ru-RU" sz="10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организации </a:t>
            </a:r>
            <a:r>
              <a:rPr lang="ru-RU" sz="10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работы с несовершеннолетними, состоящими на учете в органах внутренних дел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60032" y="3532946"/>
            <a:ext cx="3312368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sz="10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Разработка порядка организации работы по выявлению и коррекции детского и семейного неблагополучия </a:t>
            </a:r>
            <a:r>
              <a:rPr lang="ru-RU" sz="10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00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71600" y="620688"/>
            <a:ext cx="2736304" cy="553998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Межведомственные документы, принятые дополнительно  в Вологодской области за последние годы</a:t>
            </a:r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76056" y="476672"/>
            <a:ext cx="2880320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Межведомственные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документы, разрабатываемые в </a:t>
            </a:r>
            <a:r>
              <a:rPr lang="ru-RU" sz="1000" b="1" dirty="0" err="1" smtClean="0">
                <a:latin typeface="Times New Roman" pitchFamily="18" charset="0"/>
                <a:cs typeface="Times New Roman" pitchFamily="18" charset="0"/>
              </a:rPr>
              <a:t>КДНиЗП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Вологодской области  совместно с иными субъектами системы профилактики, в настоящее время* </a:t>
            </a:r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788025" y="4077072"/>
            <a:ext cx="34563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800" i="1" dirty="0" smtClean="0">
                <a:latin typeface="Times New Roman" pitchFamily="18" charset="0"/>
                <a:cs typeface="Times New Roman" pitchFamily="18" charset="0"/>
              </a:rPr>
              <a:t>* 10 сентября 2020 года при </a:t>
            </a:r>
            <a:r>
              <a:rPr lang="ru-RU" sz="800" i="1" dirty="0" err="1" smtClean="0">
                <a:latin typeface="Times New Roman" pitchFamily="18" charset="0"/>
                <a:cs typeface="Times New Roman" pitchFamily="18" charset="0"/>
              </a:rPr>
              <a:t>КДНиЗП</a:t>
            </a:r>
            <a:r>
              <a:rPr lang="ru-RU" sz="800" i="1" dirty="0" smtClean="0">
                <a:latin typeface="Times New Roman" pitchFamily="18" charset="0"/>
                <a:cs typeface="Times New Roman" pitchFamily="18" charset="0"/>
              </a:rPr>
              <a:t> Вологодской области создана рабочая группа по разработке проектов межведомственных документов в Вологодской области </a:t>
            </a:r>
            <a:endParaRPr lang="ru-RU" sz="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9025</TotalTime>
  <Words>482</Words>
  <Application>Microsoft Office PowerPoint</Application>
  <PresentationFormat>Экран (4:3)</PresentationFormat>
  <Paragraphs>77</Paragraphs>
  <Slides>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Donik</dc:creator>
  <cp:lastModifiedBy>Мария Вячеславовна Балясникова</cp:lastModifiedBy>
  <cp:revision>856</cp:revision>
  <dcterms:created xsi:type="dcterms:W3CDTF">2016-04-24T12:03:48Z</dcterms:created>
  <dcterms:modified xsi:type="dcterms:W3CDTF">2020-10-07T12:44:24Z</dcterms:modified>
</cp:coreProperties>
</file>